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2" r:id="rId3"/>
    <p:sldMasterId id="2147483659" r:id="rId4"/>
  </p:sldMasterIdLst>
  <p:notesMasterIdLst>
    <p:notesMasterId r:id="rId20"/>
  </p:notesMasterIdLst>
  <p:sldIdLst>
    <p:sldId id="256" r:id="rId5"/>
    <p:sldId id="258" r:id="rId6"/>
    <p:sldId id="279" r:id="rId7"/>
    <p:sldId id="260" r:id="rId8"/>
    <p:sldId id="267" r:id="rId9"/>
    <p:sldId id="264" r:id="rId10"/>
    <p:sldId id="270" r:id="rId11"/>
    <p:sldId id="271" r:id="rId12"/>
    <p:sldId id="274" r:id="rId13"/>
    <p:sldId id="275" r:id="rId14"/>
    <p:sldId id="276" r:id="rId15"/>
    <p:sldId id="273" r:id="rId16"/>
    <p:sldId id="277" r:id="rId17"/>
    <p:sldId id="278" r:id="rId18"/>
    <p:sldId id="257" r:id="rId19"/>
  </p:sldIdLst>
  <p:sldSz cx="9144000" cy="6858000" type="screen4x3"/>
  <p:notesSz cx="6858000" cy="9144000"/>
  <p:defaultTextStyle>
    <a:defPPr>
      <a:defRPr lang="zh-CN"/>
    </a:defPPr>
    <a:lvl1pPr algn="l" rtl="0" fontAlgn="base" latinLnBrk="1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33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1" autoAdjust="0"/>
    <p:restoredTop sz="94660"/>
  </p:normalViewPr>
  <p:slideViewPr>
    <p:cSldViewPr>
      <p:cViewPr varScale="1">
        <p:scale>
          <a:sx n="60" d="100"/>
          <a:sy n="60" d="100"/>
        </p:scale>
        <p:origin x="-1005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28417" cy="182841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머리글 개체 틀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3" name="날짜 개체 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4CFC96-B2F9-4780-BC8A-26D9E71989F9}" type="datetime1">
              <a:rPr lang="zh-CN" altLang="en-US"/>
              <a:pPr>
                <a:defRPr/>
              </a:pPr>
              <a:t>2016/10/13</a:t>
            </a:fld>
            <a:endParaRPr lang="zh-CN" altLang="zh-CN" sz="1200"/>
          </a:p>
        </p:txBody>
      </p:sp>
      <p:sp>
        <p:nvSpPr>
          <p:cNvPr id="21508" name="슬라이드 이미지 개체 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슬라이드 노트 개체 틀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atinLnBrk="0">
              <a:buFontTx/>
              <a:buNone/>
              <a:defRPr/>
            </a:pPr>
            <a:r>
              <a:rPr lang="zh-CN" altLang="zh-CN" smtClean="0"/>
              <a:t>마스터 텍스트 스타일을 편집합니다</a:t>
            </a:r>
          </a:p>
          <a:p>
            <a:pPr latinLnBrk="0">
              <a:buFontTx/>
              <a:buNone/>
              <a:defRPr/>
            </a:pPr>
            <a:r>
              <a:rPr lang="zh-CN" altLang="zh-CN" smtClean="0"/>
              <a:t>둘째 수준</a:t>
            </a:r>
          </a:p>
          <a:p>
            <a:pPr latinLnBrk="0">
              <a:buFontTx/>
              <a:buNone/>
              <a:defRPr/>
            </a:pPr>
            <a:r>
              <a:rPr lang="zh-CN" altLang="zh-CN" smtClean="0"/>
              <a:t>셋째 수준</a:t>
            </a:r>
          </a:p>
          <a:p>
            <a:pPr latinLnBrk="0">
              <a:buFontTx/>
              <a:buNone/>
              <a:defRPr/>
            </a:pPr>
            <a:r>
              <a:rPr lang="zh-CN" altLang="zh-CN" smtClean="0"/>
              <a:t>넷째 수준</a:t>
            </a:r>
          </a:p>
          <a:p>
            <a:pPr latinLnBrk="0">
              <a:buFontTx/>
              <a:buNone/>
              <a:defRPr/>
            </a:pPr>
            <a:r>
              <a:rPr lang="zh-CN" altLang="zh-CN" smtClean="0"/>
              <a:t>다섯째 수준</a:t>
            </a:r>
          </a:p>
        </p:txBody>
      </p:sp>
      <p:sp>
        <p:nvSpPr>
          <p:cNvPr id="5126" name="바닥글 개체 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7" name="슬라이드 번호 개체 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78DACE-D5F9-46B4-B17A-63B34D076FCE}" type="slidenum">
              <a:rPr lang="zh-CN" altLang="zh-CN"/>
              <a:pPr>
                <a:defRPr/>
              </a:pPr>
              <a:t>‹#›</a:t>
            </a:fld>
            <a:endParaRPr lang="zh-CN" altLang="zh-CN" sz="1200"/>
          </a:p>
        </p:txBody>
      </p:sp>
    </p:spTree>
    <p:extLst>
      <p:ext uri="{BB962C8B-B14F-4D97-AF65-F5344CB8AC3E}">
        <p14:creationId xmlns:p14="http://schemas.microsoft.com/office/powerpoint/2010/main" val="19550220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algun Gothic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algun Gothic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algun Gothic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algun Gothic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1079500"/>
            <a:ext cx="9144000" cy="5359400"/>
            <a:chOff x="0" y="0"/>
            <a:chExt cx="9182100" cy="5359370"/>
          </a:xfrm>
        </p:grpSpPr>
        <p:sp>
          <p:nvSpPr>
            <p:cNvPr id="1033" name="자유형 36"/>
            <p:cNvSpPr>
              <a:spLocks noChangeArrowheads="1"/>
            </p:cNvSpPr>
            <p:nvPr/>
          </p:nvSpPr>
          <p:spPr bwMode="auto">
            <a:xfrm flipH="1">
              <a:off x="19050" y="0"/>
              <a:ext cx="9163050" cy="5214926"/>
            </a:xfrm>
            <a:custGeom>
              <a:avLst/>
              <a:gdLst>
                <a:gd name="T0" fmla="*/ 0 w 9163050"/>
                <a:gd name="T1" fmla="*/ 9630425 h 3173964"/>
                <a:gd name="T2" fmla="*/ 0 w 9163050"/>
                <a:gd name="T3" fmla="*/ 37965567 h 3173964"/>
                <a:gd name="T4" fmla="*/ 3584111 w 9163050"/>
                <a:gd name="T5" fmla="*/ 18608910 h 3173964"/>
                <a:gd name="T6" fmla="*/ 9163050 w 9163050"/>
                <a:gd name="T7" fmla="*/ 25778812 h 3173964"/>
                <a:gd name="T8" fmla="*/ 9144000 w 9163050"/>
                <a:gd name="T9" fmla="*/ 11604379 h 3173964"/>
                <a:gd name="T10" fmla="*/ 0 w 9163050"/>
                <a:gd name="T11" fmla="*/ 9630425 h 31739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63050"/>
                <a:gd name="T19" fmla="*/ 0 h 3173964"/>
                <a:gd name="T20" fmla="*/ 9163050 w 9163050"/>
                <a:gd name="T21" fmla="*/ 3173964 h 31739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63050" h="3173964">
                  <a:moveTo>
                    <a:pt x="0" y="804294"/>
                  </a:moveTo>
                  <a:lnTo>
                    <a:pt x="0" y="3170729"/>
                  </a:lnTo>
                  <a:cubicBezTo>
                    <a:pt x="149970" y="2019280"/>
                    <a:pt x="1061564" y="775945"/>
                    <a:pt x="3584111" y="1554140"/>
                  </a:cubicBezTo>
                  <a:cubicBezTo>
                    <a:pt x="6106658" y="2332335"/>
                    <a:pt x="7478420" y="2613319"/>
                    <a:pt x="9163050" y="2152941"/>
                  </a:cubicBezTo>
                  <a:lnTo>
                    <a:pt x="9144000" y="969150"/>
                  </a:lnTo>
                  <a:cubicBezTo>
                    <a:pt x="4853990" y="3173964"/>
                    <a:pt x="2399338" y="0"/>
                    <a:pt x="0" y="80429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6000">
                  <a:srgbClr val="FFFF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4" name="자유형 37"/>
            <p:cNvSpPr>
              <a:spLocks noChangeArrowheads="1"/>
            </p:cNvSpPr>
            <p:nvPr/>
          </p:nvSpPr>
          <p:spPr bwMode="auto">
            <a:xfrm flipH="1">
              <a:off x="0" y="692182"/>
              <a:ext cx="9163050" cy="4667188"/>
            </a:xfrm>
            <a:custGeom>
              <a:avLst/>
              <a:gdLst>
                <a:gd name="T0" fmla="*/ 0 w 9163050"/>
                <a:gd name="T1" fmla="*/ 9630424 h 2840594"/>
                <a:gd name="T2" fmla="*/ 0 w 9163050"/>
                <a:gd name="T3" fmla="*/ 19743982 h 2840594"/>
                <a:gd name="T4" fmla="*/ 4141319 w 9163050"/>
                <a:gd name="T5" fmla="*/ 15450456 h 2840594"/>
                <a:gd name="T6" fmla="*/ 9163050 w 9163050"/>
                <a:gd name="T7" fmla="*/ 16928230 h 2840594"/>
                <a:gd name="T8" fmla="*/ 9144000 w 9163050"/>
                <a:gd name="T9" fmla="*/ 3274417 h 2840594"/>
                <a:gd name="T10" fmla="*/ 0 w 9163050"/>
                <a:gd name="T11" fmla="*/ 9630424 h 28405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63050"/>
                <a:gd name="T19" fmla="*/ 0 h 2840594"/>
                <a:gd name="T20" fmla="*/ 9163050 w 9163050"/>
                <a:gd name="T21" fmla="*/ 2840594 h 28405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63050" h="2840594">
                  <a:moveTo>
                    <a:pt x="0" y="804294"/>
                  </a:moveTo>
                  <a:lnTo>
                    <a:pt x="0" y="1648937"/>
                  </a:lnTo>
                  <a:cubicBezTo>
                    <a:pt x="959642" y="798944"/>
                    <a:pt x="2752264" y="946938"/>
                    <a:pt x="4141319" y="1290359"/>
                  </a:cubicBezTo>
                  <a:cubicBezTo>
                    <a:pt x="5530374" y="1633780"/>
                    <a:pt x="7983198" y="2091532"/>
                    <a:pt x="9163050" y="1413777"/>
                  </a:cubicBezTo>
                  <a:lnTo>
                    <a:pt x="9144000" y="273466"/>
                  </a:lnTo>
                  <a:cubicBezTo>
                    <a:pt x="6263688" y="2840594"/>
                    <a:pt x="2399338" y="0"/>
                    <a:pt x="0" y="804294"/>
                  </a:cubicBezTo>
                  <a:close/>
                </a:path>
              </a:pathLst>
            </a:custGeom>
            <a:gradFill rotWithShape="1">
              <a:gsLst>
                <a:gs pos="0">
                  <a:srgbClr val="2A81EA"/>
                </a:gs>
                <a:gs pos="3000">
                  <a:srgbClr val="2A81EA"/>
                </a:gs>
                <a:gs pos="64000">
                  <a:srgbClr val="0070C0"/>
                </a:gs>
                <a:gs pos="100000">
                  <a:srgbClr val="FFFFFF"/>
                </a:gs>
              </a:gsLst>
              <a:lin ang="192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5" name="자유형 38"/>
            <p:cNvSpPr>
              <a:spLocks noChangeArrowheads="1"/>
            </p:cNvSpPr>
            <p:nvPr/>
          </p:nvSpPr>
          <p:spPr bwMode="auto">
            <a:xfrm flipH="1">
              <a:off x="19050" y="102713"/>
              <a:ext cx="9163050" cy="5214926"/>
            </a:xfrm>
            <a:custGeom>
              <a:avLst/>
              <a:gdLst>
                <a:gd name="T0" fmla="*/ 0 w 9163050"/>
                <a:gd name="T1" fmla="*/ 9630425 h 3173964"/>
                <a:gd name="T2" fmla="*/ 0 w 9163050"/>
                <a:gd name="T3" fmla="*/ 37965567 h 3173964"/>
                <a:gd name="T4" fmla="*/ 3584111 w 9163050"/>
                <a:gd name="T5" fmla="*/ 18608910 h 3173964"/>
                <a:gd name="T6" fmla="*/ 9163050 w 9163050"/>
                <a:gd name="T7" fmla="*/ 25778812 h 3173964"/>
                <a:gd name="T8" fmla="*/ 9144000 w 9163050"/>
                <a:gd name="T9" fmla="*/ 11604379 h 3173964"/>
                <a:gd name="T10" fmla="*/ 0 w 9163050"/>
                <a:gd name="T11" fmla="*/ 9630425 h 31739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63050"/>
                <a:gd name="T19" fmla="*/ 0 h 3173964"/>
                <a:gd name="T20" fmla="*/ 9163050 w 9163050"/>
                <a:gd name="T21" fmla="*/ 3173964 h 31739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63050" h="3173964">
                  <a:moveTo>
                    <a:pt x="0" y="804294"/>
                  </a:moveTo>
                  <a:lnTo>
                    <a:pt x="0" y="3170729"/>
                  </a:lnTo>
                  <a:cubicBezTo>
                    <a:pt x="149970" y="2019280"/>
                    <a:pt x="1061564" y="775945"/>
                    <a:pt x="3584111" y="1554140"/>
                  </a:cubicBezTo>
                  <a:cubicBezTo>
                    <a:pt x="6106658" y="2332335"/>
                    <a:pt x="7478420" y="2613319"/>
                    <a:pt x="9163050" y="2152941"/>
                  </a:cubicBezTo>
                  <a:lnTo>
                    <a:pt x="9144000" y="969150"/>
                  </a:lnTo>
                  <a:cubicBezTo>
                    <a:pt x="4853990" y="3173964"/>
                    <a:pt x="2399338" y="0"/>
                    <a:pt x="0" y="80429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6000">
                  <a:srgbClr val="FFFF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027" name="그림 39" descr="바닥.png"/>
          <p:cNvPicPr>
            <a:picLocks noChangeAspect="1" noChangeArrowheads="1"/>
          </p:cNvPicPr>
          <p:nvPr/>
        </p:nvPicPr>
        <p:blipFill>
          <a:blip r:embed="rId13" cstate="print"/>
          <a:srcRect r="11696"/>
          <a:stretch>
            <a:fillRect/>
          </a:stretch>
        </p:blipFill>
        <p:spPr bwMode="auto">
          <a:xfrm>
            <a:off x="1643063" y="1436688"/>
            <a:ext cx="75009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그림 40" descr="조각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50" y="3603625"/>
            <a:ext cx="2598738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12"/>
          <p:cNvGrpSpPr>
            <a:grpSpLocks noChangeAspect="1"/>
          </p:cNvGrpSpPr>
          <p:nvPr/>
        </p:nvGrpSpPr>
        <p:grpSpPr bwMode="auto">
          <a:xfrm>
            <a:off x="7072313" y="3827463"/>
            <a:ext cx="1357312" cy="1571625"/>
            <a:chOff x="0" y="0"/>
            <a:chExt cx="1357322" cy="1571636"/>
          </a:xfrm>
        </p:grpSpPr>
        <p:pic>
          <p:nvPicPr>
            <p:cNvPr id="1031" name="그림 45" descr="조각3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28694" cy="118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그림 46" descr="스마트밴2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90266" y="701929"/>
              <a:ext cx="767056" cy="869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0" name="Picture 3" descr="\\samba\문서디자인\06_임시\지은\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08488" y="1873250"/>
            <a:ext cx="3357562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Malgun Gothic" pitchFamily="34" charset="-127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5pPr>
      <a:lvl6pPr marL="13716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6pPr>
      <a:lvl7pPr marL="18288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7pPr>
      <a:lvl8pPr marL="22860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8pPr>
      <a:lvl9pPr marL="27432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Malgun Gothic" pitchFamily="3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Malgun Gothic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Malgun Gothic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0" y="314325"/>
            <a:ext cx="9144000" cy="1828800"/>
            <a:chOff x="0" y="0"/>
            <a:chExt cx="9143999" cy="1828571"/>
          </a:xfrm>
        </p:grpSpPr>
        <p:sp>
          <p:nvSpPr>
            <p:cNvPr id="2054" name="자유형 22"/>
            <p:cNvSpPr>
              <a:spLocks noChangeArrowheads="1"/>
            </p:cNvSpPr>
            <p:nvPr/>
          </p:nvSpPr>
          <p:spPr bwMode="auto">
            <a:xfrm flipH="1">
              <a:off x="18970" y="0"/>
              <a:ext cx="9125029" cy="1660668"/>
            </a:xfrm>
            <a:custGeom>
              <a:avLst/>
              <a:gdLst>
                <a:gd name="T0" fmla="*/ 0 w 9163050"/>
                <a:gd name="T1" fmla="*/ 31537 h 3173964"/>
                <a:gd name="T2" fmla="*/ 0 w 9163050"/>
                <a:gd name="T3" fmla="*/ 124326 h 3173964"/>
                <a:gd name="T4" fmla="*/ 3510366 w 9163050"/>
                <a:gd name="T5" fmla="*/ 60939 h 3173964"/>
                <a:gd name="T6" fmla="*/ 8974516 w 9163050"/>
                <a:gd name="T7" fmla="*/ 84418 h 3173964"/>
                <a:gd name="T8" fmla="*/ 8955857 w 9163050"/>
                <a:gd name="T9" fmla="*/ 38001 h 3173964"/>
                <a:gd name="T10" fmla="*/ 0 w 9163050"/>
                <a:gd name="T11" fmla="*/ 31537 h 31739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63050"/>
                <a:gd name="T19" fmla="*/ 0 h 3173964"/>
                <a:gd name="T20" fmla="*/ 9163050 w 9163050"/>
                <a:gd name="T21" fmla="*/ 3173964 h 31739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63050" h="3173964">
                  <a:moveTo>
                    <a:pt x="0" y="804294"/>
                  </a:moveTo>
                  <a:lnTo>
                    <a:pt x="0" y="3170729"/>
                  </a:lnTo>
                  <a:cubicBezTo>
                    <a:pt x="149970" y="2019280"/>
                    <a:pt x="1061564" y="775945"/>
                    <a:pt x="3584111" y="1554140"/>
                  </a:cubicBezTo>
                  <a:cubicBezTo>
                    <a:pt x="6106658" y="2332335"/>
                    <a:pt x="7478420" y="2613319"/>
                    <a:pt x="9163050" y="2152941"/>
                  </a:cubicBezTo>
                  <a:lnTo>
                    <a:pt x="9144000" y="969150"/>
                  </a:lnTo>
                  <a:cubicBezTo>
                    <a:pt x="4853990" y="3173964"/>
                    <a:pt x="2399338" y="0"/>
                    <a:pt x="0" y="80429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6000">
                  <a:srgbClr val="FFFF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5" name="자유형 23"/>
            <p:cNvSpPr>
              <a:spLocks noChangeArrowheads="1"/>
            </p:cNvSpPr>
            <p:nvPr/>
          </p:nvSpPr>
          <p:spPr bwMode="auto">
            <a:xfrm flipH="1">
              <a:off x="0" y="160470"/>
              <a:ext cx="9125029" cy="1668101"/>
            </a:xfrm>
            <a:custGeom>
              <a:avLst/>
              <a:gdLst>
                <a:gd name="T0" fmla="*/ 0 w 9163050"/>
                <a:gd name="T1" fmla="*/ 56167 h 2840594"/>
                <a:gd name="T2" fmla="*/ 0 w 9163050"/>
                <a:gd name="T3" fmla="*/ 115152 h 2840594"/>
                <a:gd name="T4" fmla="*/ 4056109 w 9163050"/>
                <a:gd name="T5" fmla="*/ 90110 h 2840594"/>
                <a:gd name="T6" fmla="*/ 8974516 w 9163050"/>
                <a:gd name="T7" fmla="*/ 98730 h 2840594"/>
                <a:gd name="T8" fmla="*/ 8955857 w 9163050"/>
                <a:gd name="T9" fmla="*/ 19098 h 2840594"/>
                <a:gd name="T10" fmla="*/ 0 w 9163050"/>
                <a:gd name="T11" fmla="*/ 56167 h 28405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63050"/>
                <a:gd name="T19" fmla="*/ 0 h 2840594"/>
                <a:gd name="T20" fmla="*/ 9163050 w 9163050"/>
                <a:gd name="T21" fmla="*/ 2840594 h 28405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63050" h="2840594">
                  <a:moveTo>
                    <a:pt x="0" y="804294"/>
                  </a:moveTo>
                  <a:lnTo>
                    <a:pt x="0" y="1648937"/>
                  </a:lnTo>
                  <a:cubicBezTo>
                    <a:pt x="959642" y="798944"/>
                    <a:pt x="2752264" y="946938"/>
                    <a:pt x="4141319" y="1290359"/>
                  </a:cubicBezTo>
                  <a:cubicBezTo>
                    <a:pt x="5530374" y="1633780"/>
                    <a:pt x="7983198" y="2091532"/>
                    <a:pt x="9163050" y="1413777"/>
                  </a:cubicBezTo>
                  <a:lnTo>
                    <a:pt x="9144000" y="273466"/>
                  </a:lnTo>
                  <a:cubicBezTo>
                    <a:pt x="6263688" y="2840594"/>
                    <a:pt x="2399338" y="0"/>
                    <a:pt x="0" y="804294"/>
                  </a:cubicBezTo>
                  <a:close/>
                </a:path>
              </a:pathLst>
            </a:custGeom>
            <a:gradFill rotWithShape="1">
              <a:gsLst>
                <a:gs pos="0">
                  <a:srgbClr val="2A81EA"/>
                </a:gs>
                <a:gs pos="50000">
                  <a:srgbClr val="0070C0"/>
                </a:gs>
                <a:gs pos="100000">
                  <a:srgbClr val="FFFFFF"/>
                </a:gs>
              </a:gsLst>
              <a:lin ang="192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6" name="자유형 24"/>
            <p:cNvSpPr>
              <a:spLocks noChangeArrowheads="1"/>
            </p:cNvSpPr>
            <p:nvPr/>
          </p:nvSpPr>
          <p:spPr bwMode="auto">
            <a:xfrm flipH="1">
              <a:off x="18970" y="17594"/>
              <a:ext cx="9125029" cy="1708690"/>
            </a:xfrm>
            <a:custGeom>
              <a:avLst/>
              <a:gdLst>
                <a:gd name="T0" fmla="*/ 0 w 9163050"/>
                <a:gd name="T1" fmla="*/ 36368 h 3173964"/>
                <a:gd name="T2" fmla="*/ 0 w 9163050"/>
                <a:gd name="T3" fmla="*/ 143372 h 3173964"/>
                <a:gd name="T4" fmla="*/ 3510366 w 9163050"/>
                <a:gd name="T5" fmla="*/ 70275 h 3173964"/>
                <a:gd name="T6" fmla="*/ 8974516 w 9163050"/>
                <a:gd name="T7" fmla="*/ 97351 h 3173964"/>
                <a:gd name="T8" fmla="*/ 8955857 w 9163050"/>
                <a:gd name="T9" fmla="*/ 43822 h 3173964"/>
                <a:gd name="T10" fmla="*/ 0 w 9163050"/>
                <a:gd name="T11" fmla="*/ 36368 h 31739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63050"/>
                <a:gd name="T19" fmla="*/ 0 h 3173964"/>
                <a:gd name="T20" fmla="*/ 9163050 w 9163050"/>
                <a:gd name="T21" fmla="*/ 3173964 h 31739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63050" h="3173964">
                  <a:moveTo>
                    <a:pt x="0" y="804294"/>
                  </a:moveTo>
                  <a:lnTo>
                    <a:pt x="0" y="3170729"/>
                  </a:lnTo>
                  <a:cubicBezTo>
                    <a:pt x="149970" y="2019280"/>
                    <a:pt x="1061564" y="775945"/>
                    <a:pt x="3584111" y="1554140"/>
                  </a:cubicBezTo>
                  <a:cubicBezTo>
                    <a:pt x="6106658" y="2332335"/>
                    <a:pt x="7478420" y="2613319"/>
                    <a:pt x="9163050" y="2152941"/>
                  </a:cubicBezTo>
                  <a:lnTo>
                    <a:pt x="9144000" y="969150"/>
                  </a:lnTo>
                  <a:cubicBezTo>
                    <a:pt x="4853990" y="3173964"/>
                    <a:pt x="2399338" y="0"/>
                    <a:pt x="0" y="804294"/>
                  </a:cubicBezTo>
                  <a:close/>
                </a:path>
              </a:pathLst>
            </a:custGeom>
            <a:gradFill rotWithShape="1">
              <a:gsLst>
                <a:gs pos="0">
                  <a:srgbClr val="C5D8F1"/>
                </a:gs>
                <a:gs pos="90999">
                  <a:srgbClr val="00B0F0"/>
                </a:gs>
                <a:gs pos="100000">
                  <a:srgbClr val="00B0F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051" name="Group 7"/>
          <p:cNvGrpSpPr>
            <a:grpSpLocks noChangeAspect="1"/>
          </p:cNvGrpSpPr>
          <p:nvPr/>
        </p:nvGrpSpPr>
        <p:grpSpPr bwMode="auto">
          <a:xfrm>
            <a:off x="6429375" y="223838"/>
            <a:ext cx="2400300" cy="1490662"/>
            <a:chOff x="0" y="0"/>
            <a:chExt cx="6858048" cy="4259495"/>
          </a:xfrm>
        </p:grpSpPr>
        <p:pic>
          <p:nvPicPr>
            <p:cNvPr id="2052" name="그림 17" descr="바닥.png"/>
            <p:cNvPicPr>
              <a:picLocks noChangeAspect="1" noChangeArrowheads="1"/>
            </p:cNvPicPr>
            <p:nvPr/>
          </p:nvPicPr>
          <p:blipFill>
            <a:blip r:embed="rId13" cstate="print"/>
            <a:srcRect t="20815" r="43398" b="1921"/>
            <a:stretch>
              <a:fillRect/>
            </a:stretch>
          </p:blipFill>
          <p:spPr bwMode="auto">
            <a:xfrm>
              <a:off x="0" y="1143008"/>
              <a:ext cx="4374003" cy="2731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3" descr="\\samba\문서디자인\06_임시\지은\3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86016" y="0"/>
              <a:ext cx="4572032" cy="425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Malgun Gothic" pitchFamily="34" charset="-127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5pPr>
      <a:lvl6pPr marL="13716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6pPr>
      <a:lvl7pPr marL="18288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7pPr>
      <a:lvl8pPr marL="22860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8pPr>
      <a:lvl9pPr marL="27432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Malgun Gothic" pitchFamily="3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Malgun Gothic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Malgun Gothic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직사각형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17999">
                <a:srgbClr val="D8D8D8"/>
              </a:gs>
              <a:gs pos="100000">
                <a:srgbClr val="E1E7F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sym typeface="Malgun Gothic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Malgun Gothic" pitchFamily="34" charset="-127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5pPr>
      <a:lvl6pPr marL="13716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6pPr>
      <a:lvl7pPr marL="18288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7pPr>
      <a:lvl8pPr marL="22860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8pPr>
      <a:lvl9pPr marL="27432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Malgun Gothic" pitchFamily="3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Malgun Gothic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Malgun Gothic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14325"/>
            <a:ext cx="9144000" cy="1828800"/>
            <a:chOff x="0" y="0"/>
            <a:chExt cx="9143999" cy="1828571"/>
          </a:xfrm>
        </p:grpSpPr>
        <p:sp>
          <p:nvSpPr>
            <p:cNvPr id="4102" name="자유형 22"/>
            <p:cNvSpPr>
              <a:spLocks noChangeArrowheads="1"/>
            </p:cNvSpPr>
            <p:nvPr/>
          </p:nvSpPr>
          <p:spPr bwMode="auto">
            <a:xfrm flipH="1">
              <a:off x="18970" y="0"/>
              <a:ext cx="9125029" cy="1660668"/>
            </a:xfrm>
            <a:custGeom>
              <a:avLst/>
              <a:gdLst>
                <a:gd name="T0" fmla="*/ 0 w 9163050"/>
                <a:gd name="T1" fmla="*/ 31537 h 3173964"/>
                <a:gd name="T2" fmla="*/ 0 w 9163050"/>
                <a:gd name="T3" fmla="*/ 124326 h 3173964"/>
                <a:gd name="T4" fmla="*/ 3510366 w 9163050"/>
                <a:gd name="T5" fmla="*/ 60939 h 3173964"/>
                <a:gd name="T6" fmla="*/ 8974516 w 9163050"/>
                <a:gd name="T7" fmla="*/ 84418 h 3173964"/>
                <a:gd name="T8" fmla="*/ 8955857 w 9163050"/>
                <a:gd name="T9" fmla="*/ 38001 h 3173964"/>
                <a:gd name="T10" fmla="*/ 0 w 9163050"/>
                <a:gd name="T11" fmla="*/ 31537 h 31739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63050"/>
                <a:gd name="T19" fmla="*/ 0 h 3173964"/>
                <a:gd name="T20" fmla="*/ 9163050 w 9163050"/>
                <a:gd name="T21" fmla="*/ 3173964 h 31739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63050" h="3173964">
                  <a:moveTo>
                    <a:pt x="0" y="804294"/>
                  </a:moveTo>
                  <a:lnTo>
                    <a:pt x="0" y="3170729"/>
                  </a:lnTo>
                  <a:cubicBezTo>
                    <a:pt x="149970" y="2019280"/>
                    <a:pt x="1061564" y="775945"/>
                    <a:pt x="3584111" y="1554140"/>
                  </a:cubicBezTo>
                  <a:cubicBezTo>
                    <a:pt x="6106658" y="2332335"/>
                    <a:pt x="7478420" y="2613319"/>
                    <a:pt x="9163050" y="2152941"/>
                  </a:cubicBezTo>
                  <a:lnTo>
                    <a:pt x="9144000" y="969150"/>
                  </a:lnTo>
                  <a:cubicBezTo>
                    <a:pt x="4853990" y="3173964"/>
                    <a:pt x="2399338" y="0"/>
                    <a:pt x="0" y="80429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6000">
                  <a:srgbClr val="FFFF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03" name="자유형 23"/>
            <p:cNvSpPr>
              <a:spLocks noChangeArrowheads="1"/>
            </p:cNvSpPr>
            <p:nvPr/>
          </p:nvSpPr>
          <p:spPr bwMode="auto">
            <a:xfrm flipH="1">
              <a:off x="0" y="160470"/>
              <a:ext cx="9125029" cy="1668101"/>
            </a:xfrm>
            <a:custGeom>
              <a:avLst/>
              <a:gdLst>
                <a:gd name="T0" fmla="*/ 0 w 9163050"/>
                <a:gd name="T1" fmla="*/ 56167 h 2840594"/>
                <a:gd name="T2" fmla="*/ 0 w 9163050"/>
                <a:gd name="T3" fmla="*/ 115152 h 2840594"/>
                <a:gd name="T4" fmla="*/ 4056109 w 9163050"/>
                <a:gd name="T5" fmla="*/ 90110 h 2840594"/>
                <a:gd name="T6" fmla="*/ 8974516 w 9163050"/>
                <a:gd name="T7" fmla="*/ 98730 h 2840594"/>
                <a:gd name="T8" fmla="*/ 8955857 w 9163050"/>
                <a:gd name="T9" fmla="*/ 19098 h 2840594"/>
                <a:gd name="T10" fmla="*/ 0 w 9163050"/>
                <a:gd name="T11" fmla="*/ 56167 h 28405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63050"/>
                <a:gd name="T19" fmla="*/ 0 h 2840594"/>
                <a:gd name="T20" fmla="*/ 9163050 w 9163050"/>
                <a:gd name="T21" fmla="*/ 2840594 h 28405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63050" h="2840594">
                  <a:moveTo>
                    <a:pt x="0" y="804294"/>
                  </a:moveTo>
                  <a:lnTo>
                    <a:pt x="0" y="1648937"/>
                  </a:lnTo>
                  <a:cubicBezTo>
                    <a:pt x="959642" y="798944"/>
                    <a:pt x="2752264" y="946938"/>
                    <a:pt x="4141319" y="1290359"/>
                  </a:cubicBezTo>
                  <a:cubicBezTo>
                    <a:pt x="5530374" y="1633780"/>
                    <a:pt x="7983198" y="2091532"/>
                    <a:pt x="9163050" y="1413777"/>
                  </a:cubicBezTo>
                  <a:lnTo>
                    <a:pt x="9144000" y="273466"/>
                  </a:lnTo>
                  <a:cubicBezTo>
                    <a:pt x="6263688" y="2840594"/>
                    <a:pt x="2399338" y="0"/>
                    <a:pt x="0" y="804294"/>
                  </a:cubicBezTo>
                  <a:close/>
                </a:path>
              </a:pathLst>
            </a:custGeom>
            <a:gradFill rotWithShape="1">
              <a:gsLst>
                <a:gs pos="0">
                  <a:srgbClr val="2A81EA"/>
                </a:gs>
                <a:gs pos="50000">
                  <a:srgbClr val="0070C0"/>
                </a:gs>
                <a:gs pos="100000">
                  <a:srgbClr val="FFFFFF"/>
                </a:gs>
              </a:gsLst>
              <a:lin ang="192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04" name="자유형 24"/>
            <p:cNvSpPr>
              <a:spLocks noChangeArrowheads="1"/>
            </p:cNvSpPr>
            <p:nvPr/>
          </p:nvSpPr>
          <p:spPr bwMode="auto">
            <a:xfrm flipH="1">
              <a:off x="18970" y="17594"/>
              <a:ext cx="9125029" cy="1708690"/>
            </a:xfrm>
            <a:custGeom>
              <a:avLst/>
              <a:gdLst>
                <a:gd name="T0" fmla="*/ 0 w 9163050"/>
                <a:gd name="T1" fmla="*/ 36368 h 3173964"/>
                <a:gd name="T2" fmla="*/ 0 w 9163050"/>
                <a:gd name="T3" fmla="*/ 143372 h 3173964"/>
                <a:gd name="T4" fmla="*/ 3510366 w 9163050"/>
                <a:gd name="T5" fmla="*/ 70275 h 3173964"/>
                <a:gd name="T6" fmla="*/ 8974516 w 9163050"/>
                <a:gd name="T7" fmla="*/ 97351 h 3173964"/>
                <a:gd name="T8" fmla="*/ 8955857 w 9163050"/>
                <a:gd name="T9" fmla="*/ 43822 h 3173964"/>
                <a:gd name="T10" fmla="*/ 0 w 9163050"/>
                <a:gd name="T11" fmla="*/ 36368 h 31739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63050"/>
                <a:gd name="T19" fmla="*/ 0 h 3173964"/>
                <a:gd name="T20" fmla="*/ 9163050 w 9163050"/>
                <a:gd name="T21" fmla="*/ 3173964 h 31739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63050" h="3173964">
                  <a:moveTo>
                    <a:pt x="0" y="804294"/>
                  </a:moveTo>
                  <a:lnTo>
                    <a:pt x="0" y="3170729"/>
                  </a:lnTo>
                  <a:cubicBezTo>
                    <a:pt x="149970" y="2019280"/>
                    <a:pt x="1061564" y="775945"/>
                    <a:pt x="3584111" y="1554140"/>
                  </a:cubicBezTo>
                  <a:cubicBezTo>
                    <a:pt x="6106658" y="2332335"/>
                    <a:pt x="7478420" y="2613319"/>
                    <a:pt x="9163050" y="2152941"/>
                  </a:cubicBezTo>
                  <a:lnTo>
                    <a:pt x="9144000" y="969150"/>
                  </a:lnTo>
                  <a:cubicBezTo>
                    <a:pt x="4853990" y="3173964"/>
                    <a:pt x="2399338" y="0"/>
                    <a:pt x="0" y="804294"/>
                  </a:cubicBezTo>
                  <a:close/>
                </a:path>
              </a:pathLst>
            </a:custGeom>
            <a:gradFill rotWithShape="1">
              <a:gsLst>
                <a:gs pos="0">
                  <a:srgbClr val="C5D8F1"/>
                </a:gs>
                <a:gs pos="90999">
                  <a:srgbClr val="00B0F0"/>
                </a:gs>
                <a:gs pos="100000">
                  <a:srgbClr val="00B0F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4099" name="Group 6"/>
          <p:cNvGrpSpPr>
            <a:grpSpLocks noChangeAspect="1"/>
          </p:cNvGrpSpPr>
          <p:nvPr/>
        </p:nvGrpSpPr>
        <p:grpSpPr bwMode="auto">
          <a:xfrm>
            <a:off x="6429375" y="223838"/>
            <a:ext cx="2400300" cy="1490662"/>
            <a:chOff x="0" y="0"/>
            <a:chExt cx="6858048" cy="4259495"/>
          </a:xfrm>
        </p:grpSpPr>
        <p:pic>
          <p:nvPicPr>
            <p:cNvPr id="4100" name="그림 17" descr="바닥.png"/>
            <p:cNvPicPr>
              <a:picLocks noChangeAspect="1" noChangeArrowheads="1"/>
            </p:cNvPicPr>
            <p:nvPr/>
          </p:nvPicPr>
          <p:blipFill>
            <a:blip r:embed="rId13" cstate="print"/>
            <a:srcRect t="20815" r="43398" b="1921"/>
            <a:stretch>
              <a:fillRect/>
            </a:stretch>
          </p:blipFill>
          <p:spPr bwMode="auto">
            <a:xfrm>
              <a:off x="0" y="1143008"/>
              <a:ext cx="4374003" cy="2731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3" descr="\\samba\문서디자인\06_임시\지은\3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86016" y="0"/>
              <a:ext cx="4572032" cy="425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Malgun Gothic" pitchFamily="34" charset="-127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5pPr>
      <a:lvl6pPr marL="13716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6pPr>
      <a:lvl7pPr marL="18288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7pPr>
      <a:lvl8pPr marL="22860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8pPr>
      <a:lvl9pPr marL="2743200" indent="-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宋体" pitchFamily="2" charset="-122"/>
          <a:sym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Malgun Gothic" pitchFamily="3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Malgun Gothic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Malgun Gothic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algun Gothic" pitchFamily="34" charset="-127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3394075" y="5962650"/>
            <a:ext cx="5749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瑞安市新纪元实验学校   陈奕歌等</a:t>
            </a:r>
          </a:p>
        </p:txBody>
      </p:sp>
      <p:pic>
        <p:nvPicPr>
          <p:cNvPr id="5124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5445125"/>
            <a:ext cx="27432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2" y="75180"/>
            <a:ext cx="9144000" cy="167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"/>
          <p:cNvSpPr>
            <a:spLocks noChangeArrowheads="1"/>
          </p:cNvSpPr>
          <p:nvPr/>
        </p:nvSpPr>
        <p:spPr bwMode="auto">
          <a:xfrm>
            <a:off x="600458" y="1889123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包装设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计优化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0699" r="8154" b="22131"/>
          <a:stretch/>
        </p:blipFill>
        <p:spPr bwMode="auto">
          <a:xfrm>
            <a:off x="1927633" y="2629282"/>
            <a:ext cx="5390704" cy="3685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38325" y="201097"/>
            <a:ext cx="40254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三、	</a:t>
            </a:r>
            <a:r>
              <a:rPr lang="zh-CN" altLang="en-US" sz="32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学具研发成功：</a:t>
            </a:r>
            <a:endParaRPr lang="zh-CN" altLang="en-US" sz="3200" b="1" spc="50" dirty="0">
              <a:ln w="11430"/>
              <a:solidFill>
                <a:srgbClr val="99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"/>
          <p:cNvSpPr>
            <a:spLocks noChangeArrowheads="1"/>
          </p:cNvSpPr>
          <p:nvPr/>
        </p:nvSpPr>
        <p:spPr bwMode="auto">
          <a:xfrm>
            <a:off x="3357563" y="1565275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进入学校课程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88" name="矩形 2"/>
          <p:cNvSpPr>
            <a:spLocks noChangeArrowheads="1"/>
          </p:cNvSpPr>
          <p:nvPr/>
        </p:nvSpPr>
        <p:spPr bwMode="auto">
          <a:xfrm>
            <a:off x="1028700" y="6062663"/>
            <a:ext cx="720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目前，已有</a:t>
            </a:r>
            <a:r>
              <a:rPr lang="en-US" altLang="zh-CN" sz="2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sz="2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个学校，</a:t>
            </a:r>
            <a:r>
              <a:rPr lang="en-US" altLang="zh-CN" sz="2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3000</a:t>
            </a:r>
            <a:r>
              <a:rPr lang="zh-CN" altLang="en-US" sz="2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多学生使用十级魔方课程。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01" y="2393716"/>
            <a:ext cx="4419791" cy="331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386013"/>
            <a:ext cx="4435391" cy="3322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38325" y="201097"/>
            <a:ext cx="40254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三、	</a:t>
            </a:r>
            <a:r>
              <a:rPr lang="zh-CN" altLang="en-US" sz="32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学具研发成功：</a:t>
            </a:r>
            <a:endParaRPr lang="zh-CN" altLang="en-US" sz="3200" b="1" spc="50" dirty="0">
              <a:ln w="11430"/>
              <a:solidFill>
                <a:srgbClr val="99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8325" y="201097"/>
            <a:ext cx="39501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四、成果得到肯定：</a:t>
            </a:r>
          </a:p>
        </p:txBody>
      </p:sp>
      <p:pic>
        <p:nvPicPr>
          <p:cNvPr id="17411" name="Picture 1" descr="D:\我的文档\Tencent Files\704408255\Image\C2C\@7`H_VAT7AE4E_DBMG0@8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2759" y="1600583"/>
            <a:ext cx="66960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2"/>
          <p:cNvSpPr>
            <a:spLocks noChangeArrowheads="1"/>
          </p:cNvSpPr>
          <p:nvPr/>
        </p:nvSpPr>
        <p:spPr bwMode="auto">
          <a:xfrm>
            <a:off x="805629" y="1840801"/>
            <a:ext cx="61759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获得国家专利</a:t>
            </a:r>
          </a:p>
        </p:txBody>
      </p:sp>
      <p:sp>
        <p:nvSpPr>
          <p:cNvPr id="17413" name="矩形 1"/>
          <p:cNvSpPr>
            <a:spLocks noChangeArrowheads="1"/>
          </p:cNvSpPr>
          <p:nvPr/>
        </p:nvSpPr>
        <p:spPr bwMode="auto">
          <a:xfrm>
            <a:off x="947738" y="5257800"/>
            <a:ext cx="7586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快乐魔方十级课程由新纪元幸福创客空间顾问李鹏、任新年老师独创，配套有获国家十一项专利的十级魔方学具，是一种最新的学习魔方方法。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2" grpId="0"/>
      <p:bldP spid="17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8325" y="201097"/>
            <a:ext cx="39501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四、成果得到肯定：</a:t>
            </a: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1395413" y="2586038"/>
            <a:ext cx="5365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院士题词勉励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7196" r="13593" b="8764"/>
          <a:stretch/>
        </p:blipFill>
        <p:spPr>
          <a:xfrm>
            <a:off x="2557845" y="2058914"/>
            <a:ext cx="5331713" cy="433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8325" y="201097"/>
            <a:ext cx="39501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四、成果得到肯定：</a:t>
            </a:r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914400" y="2210429"/>
            <a:ext cx="9191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科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技厅长点</a:t>
            </a: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赞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65" y="1714882"/>
            <a:ext cx="6400417" cy="480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9"/>
          <p:cNvSpPr>
            <a:spLocks noChangeArrowheads="1"/>
          </p:cNvSpPr>
          <p:nvPr/>
        </p:nvSpPr>
        <p:spPr bwMode="auto">
          <a:xfrm>
            <a:off x="742949" y="514350"/>
            <a:ext cx="53149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8000" i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谢谢大家！</a:t>
            </a:r>
            <a:endParaRPr lang="en-US" altLang="zh-CN" sz="8000" i="1" dirty="0">
              <a:solidFill>
                <a:srgbClr val="002060"/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394075" y="5962650"/>
            <a:ext cx="5749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瑞安市新纪元实验学校   陈奕歌等</a:t>
            </a: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5445125"/>
            <a:ext cx="27432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5900" y="142875"/>
            <a:ext cx="8189913" cy="725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l" eaLnBrk="1" hangingPunct="1"/>
            <a:r>
              <a:rPr lang="zh-CN" altLang="en-US" sz="4000" dirty="0" smtClean="0">
                <a:solidFill>
                  <a:srgbClr val="00B0F0"/>
                </a:solidFill>
                <a:latin typeface="方正卡通简体" pitchFamily="65" charset="-122"/>
                <a:ea typeface="方正卡通简体" pitchFamily="65" charset="-122"/>
              </a:rPr>
              <a:t>快乐魔方十级学具的研发</a:t>
            </a:r>
          </a:p>
        </p:txBody>
      </p:sp>
      <p:sp>
        <p:nvSpPr>
          <p:cNvPr id="6147" name="직선 연결선 80"/>
          <p:cNvSpPr>
            <a:spLocks noChangeShapeType="1"/>
          </p:cNvSpPr>
          <p:nvPr/>
        </p:nvSpPr>
        <p:spPr bwMode="auto">
          <a:xfrm rot="10800000" flipV="1">
            <a:off x="1819275" y="2393950"/>
            <a:ext cx="1778000" cy="1320800"/>
          </a:xfrm>
          <a:prstGeom prst="line">
            <a:avLst/>
          </a:prstGeom>
          <a:noFill/>
          <a:ln w="28575">
            <a:solidFill>
              <a:srgbClr val="17365D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8" name="직선 연결선 90"/>
          <p:cNvSpPr>
            <a:spLocks noChangeShapeType="1"/>
          </p:cNvSpPr>
          <p:nvPr/>
        </p:nvSpPr>
        <p:spPr bwMode="auto">
          <a:xfrm rot="10800000" flipV="1">
            <a:off x="1890713" y="3586163"/>
            <a:ext cx="2195512" cy="128587"/>
          </a:xfrm>
          <a:prstGeom prst="line">
            <a:avLst/>
          </a:prstGeom>
          <a:noFill/>
          <a:ln w="28575">
            <a:solidFill>
              <a:srgbClr val="17365D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직선 연결선 94"/>
          <p:cNvSpPr>
            <a:spLocks noChangeShapeType="1"/>
          </p:cNvSpPr>
          <p:nvPr/>
        </p:nvSpPr>
        <p:spPr bwMode="auto">
          <a:xfrm rot="10800000">
            <a:off x="1890713" y="3643313"/>
            <a:ext cx="2366666" cy="962025"/>
          </a:xfrm>
          <a:prstGeom prst="line">
            <a:avLst/>
          </a:prstGeom>
          <a:noFill/>
          <a:ln w="28575">
            <a:solidFill>
              <a:srgbClr val="17365D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직선 연결선 96"/>
          <p:cNvSpPr>
            <a:spLocks noChangeShapeType="1"/>
          </p:cNvSpPr>
          <p:nvPr/>
        </p:nvSpPr>
        <p:spPr bwMode="auto">
          <a:xfrm rot="16200000" flipV="1">
            <a:off x="1878013" y="3654425"/>
            <a:ext cx="2058987" cy="2036763"/>
          </a:xfrm>
          <a:prstGeom prst="line">
            <a:avLst/>
          </a:prstGeom>
          <a:noFill/>
          <a:ln w="28575">
            <a:solidFill>
              <a:srgbClr val="17365D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9" name="Group 28"/>
          <p:cNvGrpSpPr>
            <a:grpSpLocks noChangeAspect="1"/>
          </p:cNvGrpSpPr>
          <p:nvPr/>
        </p:nvGrpSpPr>
        <p:grpSpPr bwMode="auto">
          <a:xfrm>
            <a:off x="604838" y="3143250"/>
            <a:ext cx="2084387" cy="2162175"/>
            <a:chOff x="0" y="0"/>
            <a:chExt cx="3203992" cy="3321341"/>
          </a:xfrm>
        </p:grpSpPr>
        <p:pic>
          <p:nvPicPr>
            <p:cNvPr id="6164" name="Picture 3" descr="\\samba\문서디자인\06_임시\지은\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36" y="0"/>
              <a:ext cx="2632456" cy="245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그림 83" descr="Untitled-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07100"/>
              <a:ext cx="1739635" cy="261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2"/>
          <p:cNvGrpSpPr/>
          <p:nvPr/>
        </p:nvGrpSpPr>
        <p:grpSpPr>
          <a:xfrm>
            <a:off x="3981450" y="3179763"/>
            <a:ext cx="3998913" cy="590550"/>
            <a:chOff x="3981450" y="3179763"/>
            <a:chExt cx="3998913" cy="590550"/>
          </a:xfrm>
        </p:grpSpPr>
        <p:grpSp>
          <p:nvGrpSpPr>
            <p:cNvPr id="6154" name="Group 20"/>
            <p:cNvGrpSpPr>
              <a:grpSpLocks/>
            </p:cNvGrpSpPr>
            <p:nvPr/>
          </p:nvGrpSpPr>
          <p:grpSpPr bwMode="auto">
            <a:xfrm>
              <a:off x="4032250" y="3232150"/>
              <a:ext cx="3881438" cy="488950"/>
              <a:chOff x="0" y="0"/>
              <a:chExt cx="2711450" cy="519351"/>
            </a:xfrm>
          </p:grpSpPr>
          <p:sp>
            <p:nvSpPr>
              <p:cNvPr id="6166" name="AutoShape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05867"/>
                  </a:gs>
                  <a:gs pos="100000">
                    <a:srgbClr val="54C8A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  <a:sym typeface="Malgun Gothic" pitchFamily="34" charset="-127"/>
                </a:endParaRPr>
              </a:p>
            </p:txBody>
          </p:sp>
          <p:sp>
            <p:nvSpPr>
              <p:cNvPr id="6167" name="AutoShape 66"/>
              <p:cNvSpPr>
                <a:spLocks noChangeArrowheads="1"/>
              </p:cNvSpPr>
              <p:nvPr/>
            </p:nvSpPr>
            <p:spPr bwMode="auto">
              <a:xfrm>
                <a:off x="157268" y="15875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  <a:sym typeface="Malgun Gothic" pitchFamily="34" charset="-127"/>
                </a:endParaRPr>
              </a:p>
            </p:txBody>
          </p:sp>
        </p:grpSp>
        <p:sp>
          <p:nvSpPr>
            <p:cNvPr id="6156" name="AutoShape 77"/>
            <p:cNvSpPr>
              <a:spLocks noChangeArrowheads="1"/>
            </p:cNvSpPr>
            <p:nvPr/>
          </p:nvSpPr>
          <p:spPr bwMode="auto">
            <a:xfrm rot="-5400000">
              <a:off x="5685632" y="1475581"/>
              <a:ext cx="590550" cy="3998913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87842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Gulim" pitchFamily="34" charset="-127"/>
                <a:ea typeface="Gulim" pitchFamily="34" charset="-127"/>
                <a:sym typeface="Gulim" pitchFamily="34" charset="-127"/>
              </a:endParaRPr>
            </a:p>
          </p:txBody>
        </p:sp>
        <p:sp>
          <p:nvSpPr>
            <p:cNvPr id="6160" name="Text Box 4"/>
            <p:cNvSpPr>
              <a:spLocks noChangeArrowheads="1"/>
            </p:cNvSpPr>
            <p:nvPr/>
          </p:nvSpPr>
          <p:spPr bwMode="auto">
            <a:xfrm>
              <a:off x="4359275" y="3208338"/>
              <a:ext cx="3292475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  <a:sym typeface="Arial" charset="0"/>
                </a:rPr>
                <a:t>学</a:t>
              </a:r>
              <a:r>
                <a:rPr lang="zh-CN" altLang="en-US" sz="2800" b="1" dirty="0" smtClean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  <a:sym typeface="Arial" charset="0"/>
                </a:rPr>
                <a:t>具研发</a:t>
              </a:r>
              <a:r>
                <a:rPr lang="zh-CN" altLang="en-US" sz="2800" b="1" dirty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  <a:sym typeface="Arial" charset="0"/>
                </a:rPr>
                <a:t>过程</a:t>
              </a:r>
              <a:endParaRPr lang="en-US" altLang="zh-CN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Arial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70350" y="5407025"/>
            <a:ext cx="4000500" cy="590550"/>
            <a:chOff x="4070350" y="5407025"/>
            <a:chExt cx="4000500" cy="590550"/>
          </a:xfrm>
        </p:grpSpPr>
        <p:grpSp>
          <p:nvGrpSpPr>
            <p:cNvPr id="6152" name="Group 14"/>
            <p:cNvGrpSpPr>
              <a:grpSpLocks/>
            </p:cNvGrpSpPr>
            <p:nvPr/>
          </p:nvGrpSpPr>
          <p:grpSpPr bwMode="auto">
            <a:xfrm>
              <a:off x="4121150" y="5475288"/>
              <a:ext cx="3883025" cy="490537"/>
              <a:chOff x="0" y="0"/>
              <a:chExt cx="2711450" cy="519351"/>
            </a:xfrm>
          </p:grpSpPr>
          <p:sp>
            <p:nvSpPr>
              <p:cNvPr id="6170" name="AutoShape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F6128"/>
                  </a:gs>
                  <a:gs pos="100000">
                    <a:srgbClr val="A6CC3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  <a:sym typeface="Malgun Gothic" pitchFamily="34" charset="-127"/>
                </a:endParaRPr>
              </a:p>
            </p:txBody>
          </p:sp>
          <p:sp>
            <p:nvSpPr>
              <p:cNvPr id="6171" name="AutoShape 66"/>
              <p:cNvSpPr>
                <a:spLocks noChangeArrowheads="1"/>
              </p:cNvSpPr>
              <p:nvPr/>
            </p:nvSpPr>
            <p:spPr bwMode="auto">
              <a:xfrm>
                <a:off x="157268" y="15875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  <a:sym typeface="Malgun Gothic" pitchFamily="34" charset="-127"/>
                </a:endParaRPr>
              </a:p>
            </p:txBody>
          </p:sp>
        </p:grpSp>
        <p:sp>
          <p:nvSpPr>
            <p:cNvPr id="6158" name="AutoShape 77"/>
            <p:cNvSpPr>
              <a:spLocks noChangeArrowheads="1"/>
            </p:cNvSpPr>
            <p:nvPr/>
          </p:nvSpPr>
          <p:spPr bwMode="auto">
            <a:xfrm rot="-5400000">
              <a:off x="5775325" y="3702050"/>
              <a:ext cx="590550" cy="40005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87842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Gulim" pitchFamily="34" charset="-127"/>
                <a:ea typeface="Gulim" pitchFamily="34" charset="-127"/>
                <a:sym typeface="Gulim" pitchFamily="34" charset="-127"/>
              </a:endParaRPr>
            </a:p>
          </p:txBody>
        </p:sp>
        <p:sp>
          <p:nvSpPr>
            <p:cNvPr id="6161" name="Text Box 4"/>
            <p:cNvSpPr>
              <a:spLocks noChangeArrowheads="1"/>
            </p:cNvSpPr>
            <p:nvPr/>
          </p:nvSpPr>
          <p:spPr bwMode="auto">
            <a:xfrm>
              <a:off x="4497388" y="5494338"/>
              <a:ext cx="3292475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  <a:sym typeface="Arial" charset="0"/>
                </a:rPr>
                <a:t>成果得到肯定</a:t>
              </a:r>
              <a:endParaRPr lang="en-US" altLang="zh-CN" sz="28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Arial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97275" y="2098675"/>
            <a:ext cx="3998913" cy="590550"/>
            <a:chOff x="3597275" y="2098675"/>
            <a:chExt cx="3998913" cy="590550"/>
          </a:xfrm>
        </p:grpSpPr>
        <p:grpSp>
          <p:nvGrpSpPr>
            <p:cNvPr id="6153" name="Group 17"/>
            <p:cNvGrpSpPr>
              <a:grpSpLocks/>
            </p:cNvGrpSpPr>
            <p:nvPr/>
          </p:nvGrpSpPr>
          <p:grpSpPr bwMode="auto">
            <a:xfrm>
              <a:off x="3654425" y="2162175"/>
              <a:ext cx="3883025" cy="488950"/>
              <a:chOff x="0" y="0"/>
              <a:chExt cx="2711450" cy="519351"/>
            </a:xfrm>
          </p:grpSpPr>
          <p:sp>
            <p:nvSpPr>
              <p:cNvPr id="6168" name="AutoShape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772A3"/>
                  </a:gs>
                  <a:gs pos="100000">
                    <a:srgbClr val="53B5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  <a:sym typeface="Malgun Gothic" pitchFamily="34" charset="-127"/>
                </a:endParaRPr>
              </a:p>
            </p:txBody>
          </p:sp>
          <p:sp>
            <p:nvSpPr>
              <p:cNvPr id="6169" name="AutoShape 66"/>
              <p:cNvSpPr>
                <a:spLocks noChangeArrowheads="1"/>
              </p:cNvSpPr>
              <p:nvPr/>
            </p:nvSpPr>
            <p:spPr bwMode="auto">
              <a:xfrm>
                <a:off x="157268" y="15875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  <a:sym typeface="Malgun Gothic" pitchFamily="34" charset="-127"/>
                </a:endParaRPr>
              </a:p>
            </p:txBody>
          </p:sp>
        </p:grpSp>
        <p:sp>
          <p:nvSpPr>
            <p:cNvPr id="6155" name="AutoShape 77"/>
            <p:cNvSpPr>
              <a:spLocks noChangeArrowheads="1"/>
            </p:cNvSpPr>
            <p:nvPr/>
          </p:nvSpPr>
          <p:spPr bwMode="auto">
            <a:xfrm rot="-5400000">
              <a:off x="5301457" y="394493"/>
              <a:ext cx="590550" cy="3998913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87842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Gulim" pitchFamily="34" charset="-127"/>
                <a:ea typeface="Gulim" pitchFamily="34" charset="-127"/>
                <a:sym typeface="Gulim" pitchFamily="34" charset="-127"/>
              </a:endParaRPr>
            </a:p>
          </p:txBody>
        </p:sp>
        <p:sp>
          <p:nvSpPr>
            <p:cNvPr id="6162" name="Text Box 4"/>
            <p:cNvSpPr>
              <a:spLocks noChangeArrowheads="1"/>
            </p:cNvSpPr>
            <p:nvPr/>
          </p:nvSpPr>
          <p:spPr bwMode="auto">
            <a:xfrm>
              <a:off x="3875088" y="2098675"/>
              <a:ext cx="3292475" cy="47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  <a:sym typeface="Arial" charset="0"/>
                </a:rPr>
                <a:t>学具研发背景</a:t>
              </a:r>
              <a:endParaRPr lang="en-US" altLang="zh-CN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Arial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95775" y="4291013"/>
            <a:ext cx="4000500" cy="590550"/>
            <a:chOff x="4295775" y="4291013"/>
            <a:chExt cx="4000500" cy="590550"/>
          </a:xfrm>
        </p:grpSpPr>
        <p:grpSp>
          <p:nvGrpSpPr>
            <p:cNvPr id="6151" name="Group 11"/>
            <p:cNvGrpSpPr>
              <a:grpSpLocks/>
            </p:cNvGrpSpPr>
            <p:nvPr/>
          </p:nvGrpSpPr>
          <p:grpSpPr bwMode="auto">
            <a:xfrm>
              <a:off x="4359275" y="4360863"/>
              <a:ext cx="3883025" cy="488950"/>
              <a:chOff x="0" y="0"/>
              <a:chExt cx="2711450" cy="519351"/>
            </a:xfrm>
          </p:grpSpPr>
          <p:sp>
            <p:nvSpPr>
              <p:cNvPr id="6172" name="AutoShape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11450" cy="5193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E925E"/>
                  </a:gs>
                  <a:gs pos="100000">
                    <a:srgbClr val="5DC77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  <a:sym typeface="Malgun Gothic" pitchFamily="34" charset="-127"/>
                </a:endParaRPr>
              </a:p>
            </p:txBody>
          </p:sp>
          <p:sp>
            <p:nvSpPr>
              <p:cNvPr id="6173" name="AutoShape 66"/>
              <p:cNvSpPr>
                <a:spLocks noChangeArrowheads="1"/>
              </p:cNvSpPr>
              <p:nvPr/>
            </p:nvSpPr>
            <p:spPr bwMode="auto">
              <a:xfrm>
                <a:off x="157268" y="15875"/>
                <a:ext cx="2371671" cy="2349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b="1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  <a:sym typeface="Malgun Gothic" pitchFamily="34" charset="-127"/>
                </a:endParaRPr>
              </a:p>
            </p:txBody>
          </p:sp>
        </p:grpSp>
        <p:sp>
          <p:nvSpPr>
            <p:cNvPr id="6157" name="AutoShape 77"/>
            <p:cNvSpPr>
              <a:spLocks noChangeArrowheads="1"/>
            </p:cNvSpPr>
            <p:nvPr/>
          </p:nvSpPr>
          <p:spPr bwMode="auto">
            <a:xfrm rot="-5400000">
              <a:off x="6000750" y="2586038"/>
              <a:ext cx="590550" cy="400050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87842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Gulim" pitchFamily="34" charset="-127"/>
                <a:ea typeface="Gulim" pitchFamily="34" charset="-127"/>
                <a:sym typeface="Gulim" pitchFamily="34" charset="-127"/>
              </a:endParaRPr>
            </a:p>
          </p:txBody>
        </p:sp>
        <p:sp>
          <p:nvSpPr>
            <p:cNvPr id="6163" name="Text Box 4"/>
            <p:cNvSpPr>
              <a:spLocks noChangeArrowheads="1"/>
            </p:cNvSpPr>
            <p:nvPr/>
          </p:nvSpPr>
          <p:spPr bwMode="auto">
            <a:xfrm>
              <a:off x="4591050" y="4370388"/>
              <a:ext cx="3294063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 smtClean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  <a:sym typeface="Arial" charset="0"/>
                </a:rPr>
                <a:t>学具研发成功</a:t>
              </a:r>
              <a:endParaRPr lang="en-US" altLang="zh-CN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sym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8325" y="201097"/>
            <a:ext cx="39501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一、学具研发背景：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08" y="2302111"/>
            <a:ext cx="5485251" cy="4212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152400" y="1670050"/>
            <a:ext cx="5519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魔方训练优势：十大能力提升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8325" y="201097"/>
            <a:ext cx="39501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一、学具研发背景：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5" y="2449471"/>
            <a:ext cx="4836649" cy="3619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矩形 2"/>
          <p:cNvSpPr>
            <a:spLocks noChangeArrowheads="1"/>
          </p:cNvSpPr>
          <p:nvPr/>
        </p:nvSpPr>
        <p:spPr bwMode="auto">
          <a:xfrm>
            <a:off x="5643563" y="3429000"/>
            <a:ext cx="2957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想学的人很多，半途退出的人很多。</a:t>
            </a:r>
          </a:p>
        </p:txBody>
      </p:sp>
      <p:sp>
        <p:nvSpPr>
          <p:cNvPr id="7173" name="矩形 3"/>
          <p:cNvSpPr>
            <a:spLocks noChangeArrowheads="1"/>
          </p:cNvSpPr>
          <p:nvPr/>
        </p:nvSpPr>
        <p:spPr bwMode="auto">
          <a:xfrm>
            <a:off x="708228" y="1600200"/>
            <a:ext cx="264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魔方好玩难学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8325" y="201097"/>
            <a:ext cx="39501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一、学具研发背景：</a:t>
            </a:r>
          </a:p>
        </p:txBody>
      </p:sp>
      <p:sp>
        <p:nvSpPr>
          <p:cNvPr id="9219" name="矩形 1"/>
          <p:cNvSpPr>
            <a:spLocks noChangeArrowheads="1"/>
          </p:cNvSpPr>
          <p:nvPr/>
        </p:nvSpPr>
        <p:spPr bwMode="auto">
          <a:xfrm>
            <a:off x="538163" y="1785938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魔方难学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原因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78038"/>
            <a:ext cx="388778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矩形 5"/>
          <p:cNvSpPr>
            <a:spLocks noChangeArrowheads="1"/>
          </p:cNvSpPr>
          <p:nvPr/>
        </p:nvSpPr>
        <p:spPr bwMode="auto">
          <a:xfrm>
            <a:off x="846138" y="5862638"/>
            <a:ext cx="73136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经我们团队长期研究，终于发现主要是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色块干扰严重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2097088"/>
            <a:ext cx="501173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538325" y="201097"/>
            <a:ext cx="39356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二、学</a:t>
            </a:r>
            <a:r>
              <a:rPr lang="zh-CN" altLang="en-US" sz="32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具</a:t>
            </a: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研</a:t>
            </a:r>
            <a:r>
              <a:rPr lang="zh-CN" altLang="en-US" sz="32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发过程：</a:t>
            </a:r>
            <a:endParaRPr lang="zh-CN" altLang="en-US" sz="3200" b="1" spc="50" dirty="0">
              <a:ln w="11430"/>
              <a:solidFill>
                <a:srgbClr val="99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0244" name="矩形 1"/>
          <p:cNvSpPr>
            <a:spLocks noChangeArrowheads="1"/>
          </p:cNvSpPr>
          <p:nvPr/>
        </p:nvSpPr>
        <p:spPr bwMode="auto">
          <a:xfrm>
            <a:off x="85725" y="1630363"/>
            <a:ext cx="2755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分级设计魔方</a:t>
            </a:r>
          </a:p>
        </p:txBody>
      </p:sp>
      <p:pic>
        <p:nvPicPr>
          <p:cNvPr id="10245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00" y="1479550"/>
            <a:ext cx="316865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8325" y="201097"/>
            <a:ext cx="39356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二、学</a:t>
            </a:r>
            <a:r>
              <a:rPr lang="zh-CN" altLang="en-US" sz="32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具</a:t>
            </a: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研</a:t>
            </a:r>
            <a:r>
              <a:rPr lang="zh-CN" altLang="en-US" sz="32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发过程：</a:t>
            </a:r>
            <a:endParaRPr lang="zh-CN" altLang="en-US" sz="3200" b="1" spc="50" dirty="0">
              <a:ln w="11430"/>
              <a:solidFill>
                <a:srgbClr val="99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1267" name="矩形 1"/>
          <p:cNvSpPr>
            <a:spLocks noChangeArrowheads="1"/>
          </p:cNvSpPr>
          <p:nvPr/>
        </p:nvSpPr>
        <p:spPr bwMode="auto">
          <a:xfrm>
            <a:off x="42863" y="1901825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升级进行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考核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1038225" y="5441950"/>
            <a:ext cx="6900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>
              <a:buFontTx/>
              <a:buNone/>
            </a:pPr>
            <a:r>
              <a:rPr lang="zh-CN" sz="2400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快乐魔方十级课程对魔方</a:t>
            </a:r>
            <a:r>
              <a:rPr lang="zh-CN" altLang="en-US" sz="2400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学习</a:t>
            </a:r>
            <a:r>
              <a:rPr lang="zh-CN" sz="2400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进行考核，</a:t>
            </a:r>
            <a:r>
              <a:rPr lang="zh-CN" altLang="en-US" sz="2400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并颁发证书。考核</a:t>
            </a:r>
            <a:r>
              <a:rPr lang="zh-CN" sz="2400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分升级和晋段两大类，适用于魔方初学者和魔方竞技者。</a:t>
            </a:r>
          </a:p>
        </p:txBody>
      </p:sp>
      <p:pic>
        <p:nvPicPr>
          <p:cNvPr id="6" name="Picture 1" descr="C:\Users\Administrator\AppData\Roaming\Tencent\Users\704408255\QQ\WinTemp\RichOle\YFZ0SXGK}NA5J2609HKXR}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1825"/>
            <a:ext cx="4575175" cy="338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8325" y="201097"/>
            <a:ext cx="39356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二、学</a:t>
            </a:r>
            <a:r>
              <a:rPr lang="zh-CN" altLang="en-US" sz="32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具</a:t>
            </a: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研</a:t>
            </a:r>
            <a:r>
              <a:rPr lang="zh-CN" altLang="en-US" sz="32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发过程：</a:t>
            </a:r>
            <a:endParaRPr lang="zh-CN" altLang="en-US" sz="3200" b="1" spc="50" dirty="0">
              <a:ln w="11430"/>
              <a:solidFill>
                <a:srgbClr val="99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5" name="Picture 5" descr="2016-03-13 092348"/>
          <p:cNvPicPr>
            <a:picLocks noChangeAspect="1" noChangeArrowheads="1"/>
          </p:cNvPicPr>
          <p:nvPr/>
        </p:nvPicPr>
        <p:blipFill rotWithShape="1">
          <a:blip r:embed="rId2" cstate="print"/>
          <a:srcRect l="10994" r="6628"/>
          <a:stretch/>
        </p:blipFill>
        <p:spPr bwMode="auto">
          <a:xfrm>
            <a:off x="440180" y="2364581"/>
            <a:ext cx="4033838" cy="381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572000" y="3209925"/>
            <a:ext cx="4343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一级杠  二级嗨  三级九宫全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四级加  五级山  六级高围墙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七级包  八级窗  九级四面框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玩法多  十级强  天天笑朗朗</a:t>
            </a:r>
          </a:p>
        </p:txBody>
      </p:sp>
      <p:sp>
        <p:nvSpPr>
          <p:cNvPr id="13317" name="矩形 7"/>
          <p:cNvSpPr>
            <a:spLocks noChangeArrowheads="1"/>
          </p:cNvSpPr>
          <p:nvPr/>
        </p:nvSpPr>
        <p:spPr bwMode="auto">
          <a:xfrm>
            <a:off x="250825" y="1679575"/>
            <a:ext cx="3057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魔方歌曲助学：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8325" y="201097"/>
            <a:ext cx="40254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三、	</a:t>
            </a:r>
            <a:r>
              <a:rPr lang="zh-CN" altLang="en-US" sz="3200" b="1" spc="50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学具研发成功：</a:t>
            </a:r>
            <a:endParaRPr lang="zh-CN" altLang="en-US" sz="3200" b="1" spc="50" dirty="0">
              <a:ln w="11430"/>
              <a:solidFill>
                <a:srgbClr val="99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544513" y="1879065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快乐魔方十级学具：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92" y="2614671"/>
            <a:ext cx="5044692" cy="3782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339" grpId="0"/>
    </p:bldLst>
  </p:timing>
</p:sld>
</file>

<file path=ppt/theme/theme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Malgun Gothic"/>
        <a:ea typeface="宋体"/>
        <a:cs typeface=""/>
      </a:majorFont>
      <a:minorFont>
        <a:latin typeface="Malgun Gothic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Malgun Gothic"/>
        <a:ea typeface="宋体"/>
        <a:cs typeface=""/>
      </a:majorFont>
      <a:minorFont>
        <a:latin typeface="Malgun Gothic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3_Office 테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Malgun Gothic"/>
        <a:ea typeface="宋体"/>
        <a:cs typeface=""/>
      </a:majorFont>
      <a:minorFont>
        <a:latin typeface="Malgun Gothic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2_Office 테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Malgun Gothic"/>
        <a:ea typeface="宋体"/>
        <a:cs typeface=""/>
      </a:majorFont>
      <a:minorFont>
        <a:latin typeface="Malgun Gothic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297</Words>
  <Application>Microsoft Office PowerPoint</Application>
  <PresentationFormat>全屏显示(4:3)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Office 테마</vt:lpstr>
      <vt:lpstr>1_Office 테마</vt:lpstr>
      <vt:lpstr>3_Office 테마</vt:lpstr>
      <vt:lpstr>2_Office 테마</vt:lpstr>
      <vt:lpstr>PowerPoint 演示文稿</vt:lpstr>
      <vt:lpstr>快乐魔方十级学具的研发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ZLF</dc:creator>
  <cp:lastModifiedBy>任新年</cp:lastModifiedBy>
  <cp:revision>45</cp:revision>
  <dcterms:modified xsi:type="dcterms:W3CDTF">2016-10-13T05:24:21Z</dcterms:modified>
</cp:coreProperties>
</file>