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5" r:id="rId3"/>
    <p:sldId id="287" r:id="rId4"/>
    <p:sldId id="257" r:id="rId6"/>
    <p:sldId id="258" r:id="rId7"/>
    <p:sldId id="259" r:id="rId8"/>
    <p:sldId id="260" r:id="rId9"/>
    <p:sldId id="261" r:id="rId10"/>
    <p:sldId id="278" r:id="rId11"/>
    <p:sldId id="263" r:id="rId12"/>
    <p:sldId id="262" r:id="rId13"/>
    <p:sldId id="271" r:id="rId14"/>
    <p:sldId id="272" r:id="rId15"/>
    <p:sldId id="273" r:id="rId16"/>
    <p:sldId id="276" r:id="rId17"/>
    <p:sldId id="289" r:id="rId18"/>
    <p:sldId id="283" r:id="rId19"/>
    <p:sldId id="291" r:id="rId20"/>
    <p:sldId id="285" r:id="rId21"/>
    <p:sldId id="295" r:id="rId22"/>
    <p:sldId id="306" r:id="rId23"/>
    <p:sldId id="307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73910-F208-4636-A090-B1B04B1D6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73910-F208-4636-A090-B1B04B1D6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64000" y="864000"/>
            <a:ext cx="1371600" cy="5407200"/>
          </a:xfrm>
        </p:spPr>
        <p:txBody>
          <a:bodyPr vert="eaVert" anchor="t" anchorCtr="0">
            <a:normAutofit/>
          </a:bodyPr>
          <a:lstStyle>
            <a:lvl1pPr algn="l">
              <a:defRPr sz="3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32000" y="864000"/>
            <a:ext cx="730800" cy="4829434"/>
          </a:xfrm>
        </p:spPr>
        <p:txBody>
          <a:bodyPr vert="eaVert" anchor="b" anchorCtr="0">
            <a:normAutofit/>
          </a:bodyPr>
          <a:lstStyle>
            <a:lvl1pPr marL="0" indent="0" algn="r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371475" y="420535"/>
            <a:ext cx="11449050" cy="6038850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41600" y="568800"/>
            <a:ext cx="792921" cy="572039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3941764" y="1409700"/>
            <a:ext cx="4767604" cy="3922713"/>
            <a:chOff x="3941764" y="1409700"/>
            <a:chExt cx="4767604" cy="3922713"/>
          </a:xfrm>
        </p:grpSpPr>
        <p:sp>
          <p:nvSpPr>
            <p:cNvPr id="8" name="MH_Other_1"/>
            <p:cNvSpPr/>
            <p:nvPr>
              <p:custDataLst>
                <p:tags r:id="rId2"/>
              </p:custDataLst>
            </p:nvPr>
          </p:nvSpPr>
          <p:spPr>
            <a:xfrm rot="19840690" flipH="1">
              <a:off x="5946923" y="4335674"/>
              <a:ext cx="2153112" cy="996739"/>
            </a:xfrm>
            <a:prstGeom prst="rtTriangl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MH_Desc_1"/>
            <p:cNvSpPr/>
            <p:nvPr userDrawn="1">
              <p:custDataLst>
                <p:tags r:id="rId3"/>
              </p:custDataLst>
            </p:nvPr>
          </p:nvSpPr>
          <p:spPr>
            <a:xfrm>
              <a:off x="3945656" y="1409700"/>
              <a:ext cx="4763712" cy="2707938"/>
            </a:xfrm>
            <a:custGeom>
              <a:avLst/>
              <a:gdLst>
                <a:gd name="connsiteX0" fmla="*/ 0 w 7056784"/>
                <a:gd name="connsiteY0" fmla="*/ 0 h 3168352"/>
                <a:gd name="connsiteX1" fmla="*/ 7056784 w 7056784"/>
                <a:gd name="connsiteY1" fmla="*/ 0 h 3168352"/>
                <a:gd name="connsiteX2" fmla="*/ 7056784 w 7056784"/>
                <a:gd name="connsiteY2" fmla="*/ 3168352 h 3168352"/>
                <a:gd name="connsiteX3" fmla="*/ 0 w 7056784"/>
                <a:gd name="connsiteY3" fmla="*/ 3168352 h 3168352"/>
                <a:gd name="connsiteX4" fmla="*/ 0 w 7056784"/>
                <a:gd name="connsiteY4" fmla="*/ 0 h 3168352"/>
                <a:gd name="connsiteX0-1" fmla="*/ 0 w 7056784"/>
                <a:gd name="connsiteY0-2" fmla="*/ 844062 h 4012414"/>
                <a:gd name="connsiteX1-3" fmla="*/ 7033338 w 7056784"/>
                <a:gd name="connsiteY1-4" fmla="*/ 0 h 4012414"/>
                <a:gd name="connsiteX2-5" fmla="*/ 7056784 w 7056784"/>
                <a:gd name="connsiteY2-6" fmla="*/ 4012414 h 4012414"/>
                <a:gd name="connsiteX3-7" fmla="*/ 0 w 7056784"/>
                <a:gd name="connsiteY3-8" fmla="*/ 4012414 h 4012414"/>
                <a:gd name="connsiteX4-9" fmla="*/ 0 w 7056784"/>
                <a:gd name="connsiteY4-10" fmla="*/ 844062 h 4012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56784" h="4012414">
                  <a:moveTo>
                    <a:pt x="0" y="844062"/>
                  </a:moveTo>
                  <a:lnTo>
                    <a:pt x="7033338" y="0"/>
                  </a:lnTo>
                  <a:lnTo>
                    <a:pt x="7056784" y="4012414"/>
                  </a:lnTo>
                  <a:lnTo>
                    <a:pt x="0" y="4012414"/>
                  </a:lnTo>
                  <a:lnTo>
                    <a:pt x="0" y="84406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tIns="252000" anchor="ctr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  <a:defRPr/>
              </a:pPr>
              <a:endParaRPr lang="en-US" altLang="zh-CN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MH_Other_2"/>
            <p:cNvSpPr/>
            <p:nvPr>
              <p:custDataLst>
                <p:tags r:id="rId4"/>
              </p:custDataLst>
            </p:nvPr>
          </p:nvSpPr>
          <p:spPr>
            <a:xfrm flipH="1" flipV="1">
              <a:off x="3941764" y="4117637"/>
              <a:ext cx="4255609" cy="630749"/>
            </a:xfrm>
            <a:custGeom>
              <a:avLst/>
              <a:gdLst>
                <a:gd name="connsiteX0" fmla="*/ 0 w 5836060"/>
                <a:gd name="connsiteY0" fmla="*/ 864096 h 864096"/>
                <a:gd name="connsiteX1" fmla="*/ 0 w 5836060"/>
                <a:gd name="connsiteY1" fmla="*/ 0 h 864096"/>
                <a:gd name="connsiteX2" fmla="*/ 5836060 w 5836060"/>
                <a:gd name="connsiteY2" fmla="*/ 864096 h 864096"/>
                <a:gd name="connsiteX3" fmla="*/ 0 w 5836060"/>
                <a:gd name="connsiteY3" fmla="*/ 864096 h 864096"/>
                <a:gd name="connsiteX0-1" fmla="*/ 457200 w 5836060"/>
                <a:gd name="connsiteY0-2" fmla="*/ 864096 h 864096"/>
                <a:gd name="connsiteX1-3" fmla="*/ 0 w 5836060"/>
                <a:gd name="connsiteY1-4" fmla="*/ 0 h 864096"/>
                <a:gd name="connsiteX2-5" fmla="*/ 5836060 w 5836060"/>
                <a:gd name="connsiteY2-6" fmla="*/ 864096 h 864096"/>
                <a:gd name="connsiteX3-7" fmla="*/ 457200 w 5836060"/>
                <a:gd name="connsiteY3-8" fmla="*/ 864096 h 8640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36060" h="864096">
                  <a:moveTo>
                    <a:pt x="457200" y="864096"/>
                  </a:moveTo>
                  <a:lnTo>
                    <a:pt x="0" y="0"/>
                  </a:lnTo>
                  <a:lnTo>
                    <a:pt x="5836060" y="864096"/>
                  </a:lnTo>
                  <a:lnTo>
                    <a:pt x="457200" y="86409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945600" y="1411200"/>
            <a:ext cx="4762800" cy="27072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915636" y="250327"/>
            <a:ext cx="427619" cy="499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249950" y="212058"/>
            <a:ext cx="843354" cy="100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4302000" y="3222000"/>
            <a:ext cx="4968000" cy="1119600"/>
          </a:xfrm>
        </p:spPr>
        <p:txBody>
          <a:bodyPr vert="horz" anchor="t" anchorCtr="0">
            <a:normAutofit/>
          </a:bodyPr>
          <a:lstStyle>
            <a:lvl1pPr algn="just">
              <a:defRPr sz="2400" b="0">
                <a:solidFill>
                  <a:schemeClr val="tx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单击此处添加您的标题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309200" y="2703600"/>
            <a:ext cx="1360800" cy="370800"/>
          </a:xfrm>
          <a:prstGeom prst="rect">
            <a:avLst/>
          </a:prstGeom>
          <a:noFill/>
        </p:spPr>
        <p:txBody>
          <a:bodyPr vert="horz" anchor="t" anchorCtr="0">
            <a:normAutofit/>
          </a:bodyPr>
          <a:lstStyle>
            <a:lvl1pPr marL="0" indent="0" algn="just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编辑副标题</a:t>
            </a:r>
            <a:endParaRPr lang="en-US" altLang="zh-CN" dirty="0"/>
          </a:p>
        </p:txBody>
      </p:sp>
      <p:sp>
        <p:nvSpPr>
          <p:cNvPr id="12" name="Freeform 13"/>
          <p:cNvSpPr/>
          <p:nvPr>
            <p:custDataLst>
              <p:tags r:id="rId3"/>
            </p:custDataLst>
          </p:nvPr>
        </p:nvSpPr>
        <p:spPr bwMode="auto">
          <a:xfrm rot="5400000" flipH="1">
            <a:off x="4111623" y="4023516"/>
            <a:ext cx="381000" cy="557212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Freeform 13"/>
          <p:cNvSpPr/>
          <p:nvPr>
            <p:custDataLst>
              <p:tags r:id="rId4"/>
            </p:custDataLst>
          </p:nvPr>
        </p:nvSpPr>
        <p:spPr bwMode="auto">
          <a:xfrm rot="5400000" flipV="1">
            <a:off x="9071767" y="2874169"/>
            <a:ext cx="381000" cy="557212"/>
          </a:xfrm>
          <a:custGeom>
            <a:avLst/>
            <a:gdLst>
              <a:gd name="T0" fmla="*/ 166 w 720"/>
              <a:gd name="T1" fmla="*/ 681 h 702"/>
              <a:gd name="T2" fmla="*/ 163 w 720"/>
              <a:gd name="T3" fmla="*/ 678 h 702"/>
              <a:gd name="T4" fmla="*/ 45 w 720"/>
              <a:gd name="T5" fmla="*/ 164 h 702"/>
              <a:gd name="T6" fmla="*/ 53 w 720"/>
              <a:gd name="T7" fmla="*/ 173 h 702"/>
              <a:gd name="T8" fmla="*/ 42 w 720"/>
              <a:gd name="T9" fmla="*/ 55 h 702"/>
              <a:gd name="T10" fmla="*/ 57 w 720"/>
              <a:gd name="T11" fmla="*/ 104 h 702"/>
              <a:gd name="T12" fmla="*/ 202 w 720"/>
              <a:gd name="T13" fmla="*/ 681 h 702"/>
              <a:gd name="T14" fmla="*/ 7 w 720"/>
              <a:gd name="T15" fmla="*/ 51 h 702"/>
              <a:gd name="T16" fmla="*/ 33 w 720"/>
              <a:gd name="T17" fmla="*/ 295 h 702"/>
              <a:gd name="T18" fmla="*/ 34 w 720"/>
              <a:gd name="T19" fmla="*/ 325 h 702"/>
              <a:gd name="T20" fmla="*/ 23 w 720"/>
              <a:gd name="T21" fmla="*/ 170 h 702"/>
              <a:gd name="T22" fmla="*/ 79 w 720"/>
              <a:gd name="T23" fmla="*/ 375 h 702"/>
              <a:gd name="T24" fmla="*/ 79 w 720"/>
              <a:gd name="T25" fmla="*/ 489 h 702"/>
              <a:gd name="T26" fmla="*/ 81 w 720"/>
              <a:gd name="T27" fmla="*/ 552 h 702"/>
              <a:gd name="T28" fmla="*/ 145 w 720"/>
              <a:gd name="T29" fmla="*/ 631 h 702"/>
              <a:gd name="T30" fmla="*/ 265 w 720"/>
              <a:gd name="T31" fmla="*/ 621 h 702"/>
              <a:gd name="T32" fmla="*/ 354 w 720"/>
              <a:gd name="T33" fmla="*/ 606 h 702"/>
              <a:gd name="T34" fmla="*/ 519 w 720"/>
              <a:gd name="T35" fmla="*/ 578 h 702"/>
              <a:gd name="T36" fmla="*/ 703 w 720"/>
              <a:gd name="T37" fmla="*/ 569 h 702"/>
              <a:gd name="T38" fmla="*/ 569 w 720"/>
              <a:gd name="T39" fmla="*/ 624 h 702"/>
              <a:gd name="T40" fmla="*/ 472 w 720"/>
              <a:gd name="T41" fmla="*/ 626 h 702"/>
              <a:gd name="T42" fmla="*/ 219 w 720"/>
              <a:gd name="T43" fmla="*/ 677 h 702"/>
              <a:gd name="T44" fmla="*/ 185 w 720"/>
              <a:gd name="T45" fmla="*/ 659 h 702"/>
              <a:gd name="T46" fmla="*/ 88 w 720"/>
              <a:gd name="T47" fmla="*/ 676 h 702"/>
              <a:gd name="T48" fmla="*/ 39 w 720"/>
              <a:gd name="T49" fmla="*/ 602 h 702"/>
              <a:gd name="T50" fmla="*/ 36 w 720"/>
              <a:gd name="T51" fmla="*/ 501 h 702"/>
              <a:gd name="T52" fmla="*/ 45 w 720"/>
              <a:gd name="T53" fmla="*/ 662 h 702"/>
              <a:gd name="T54" fmla="*/ 57 w 720"/>
              <a:gd name="T55" fmla="*/ 693 h 702"/>
              <a:gd name="T56" fmla="*/ 16 w 720"/>
              <a:gd name="T57" fmla="*/ 554 h 702"/>
              <a:gd name="T58" fmla="*/ 37 w 720"/>
              <a:gd name="T59" fmla="*/ 385 h 702"/>
              <a:gd name="T60" fmla="*/ 45 w 720"/>
              <a:gd name="T61" fmla="*/ 342 h 702"/>
              <a:gd name="T62" fmla="*/ 28 w 720"/>
              <a:gd name="T63" fmla="*/ 268 h 702"/>
              <a:gd name="T64" fmla="*/ 29 w 720"/>
              <a:gd name="T65" fmla="*/ 221 h 702"/>
              <a:gd name="T66" fmla="*/ 34 w 720"/>
              <a:gd name="T67" fmla="*/ 210 h 702"/>
              <a:gd name="T68" fmla="*/ 52 w 720"/>
              <a:gd name="T69" fmla="*/ 188 h 702"/>
              <a:gd name="T70" fmla="*/ 54 w 720"/>
              <a:gd name="T71" fmla="*/ 234 h 702"/>
              <a:gd name="T72" fmla="*/ 57 w 720"/>
              <a:gd name="T73" fmla="*/ 574 h 702"/>
              <a:gd name="T74" fmla="*/ 68 w 720"/>
              <a:gd name="T75" fmla="*/ 528 h 702"/>
              <a:gd name="T76" fmla="*/ 76 w 720"/>
              <a:gd name="T77" fmla="*/ 487 h 702"/>
              <a:gd name="T78" fmla="*/ 48 w 720"/>
              <a:gd name="T79" fmla="*/ 223 h 702"/>
              <a:gd name="T80" fmla="*/ 50 w 720"/>
              <a:gd name="T81" fmla="*/ 253 h 702"/>
              <a:gd name="T82" fmla="*/ 50 w 720"/>
              <a:gd name="T83" fmla="*/ 280 h 702"/>
              <a:gd name="T84" fmla="*/ 45 w 720"/>
              <a:gd name="T85" fmla="*/ 307 h 702"/>
              <a:gd name="T86" fmla="*/ 47 w 720"/>
              <a:gd name="T87" fmla="*/ 335 h 702"/>
              <a:gd name="T88" fmla="*/ 35 w 720"/>
              <a:gd name="T89" fmla="*/ 382 h 702"/>
              <a:gd name="T90" fmla="*/ 42 w 720"/>
              <a:gd name="T91" fmla="*/ 449 h 702"/>
              <a:gd name="T92" fmla="*/ 29 w 720"/>
              <a:gd name="T93" fmla="*/ 586 h 702"/>
              <a:gd name="T94" fmla="*/ 40 w 720"/>
              <a:gd name="T95" fmla="*/ 577 h 702"/>
              <a:gd name="T96" fmla="*/ 598 w 720"/>
              <a:gd name="T97" fmla="*/ 623 h 702"/>
              <a:gd name="T98" fmla="*/ 330 w 720"/>
              <a:gd name="T99" fmla="*/ 608 h 702"/>
              <a:gd name="T100" fmla="*/ 296 w 720"/>
              <a:gd name="T101" fmla="*/ 642 h 702"/>
              <a:gd name="T102" fmla="*/ 178 w 720"/>
              <a:gd name="T103" fmla="*/ 662 h 702"/>
              <a:gd name="T104" fmla="*/ 68 w 720"/>
              <a:gd name="T105" fmla="*/ 544 h 702"/>
              <a:gd name="T106" fmla="*/ 56 w 720"/>
              <a:gd name="T107" fmla="*/ 191 h 702"/>
              <a:gd name="T108" fmla="*/ 436 w 720"/>
              <a:gd name="T109" fmla="*/ 643 h 702"/>
              <a:gd name="T110" fmla="*/ 80 w 720"/>
              <a:gd name="T111" fmla="*/ 430 h 702"/>
              <a:gd name="T112" fmla="*/ 83 w 720"/>
              <a:gd name="T113" fmla="*/ 454 h 702"/>
              <a:gd name="T114" fmla="*/ 79 w 720"/>
              <a:gd name="T115" fmla="*/ 15 h 702"/>
              <a:gd name="T116" fmla="*/ 91 w 720"/>
              <a:gd name="T117" fmla="*/ 163 h 702"/>
              <a:gd name="T118" fmla="*/ 81 w 720"/>
              <a:gd name="T119" fmla="*/ 349 h 702"/>
              <a:gd name="T120" fmla="*/ 74 w 720"/>
              <a:gd name="T121" fmla="*/ 247 h 702"/>
              <a:gd name="T122" fmla="*/ 88 w 720"/>
              <a:gd name="T123" fmla="*/ 347 h 702"/>
              <a:gd name="T124" fmla="*/ 92 w 720"/>
              <a:gd name="T125" fmla="*/ 8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0" h="702">
                <a:moveTo>
                  <a:pt x="157" y="689"/>
                </a:moveTo>
                <a:lnTo>
                  <a:pt x="157" y="689"/>
                </a:lnTo>
                <a:lnTo>
                  <a:pt x="157" y="691"/>
                </a:lnTo>
                <a:lnTo>
                  <a:pt x="156" y="692"/>
                </a:lnTo>
                <a:lnTo>
                  <a:pt x="155" y="692"/>
                </a:lnTo>
                <a:lnTo>
                  <a:pt x="155" y="692"/>
                </a:lnTo>
                <a:lnTo>
                  <a:pt x="155" y="692"/>
                </a:lnTo>
                <a:lnTo>
                  <a:pt x="156" y="691"/>
                </a:lnTo>
                <a:lnTo>
                  <a:pt x="155" y="691"/>
                </a:lnTo>
                <a:lnTo>
                  <a:pt x="155" y="691"/>
                </a:lnTo>
                <a:lnTo>
                  <a:pt x="156" y="689"/>
                </a:lnTo>
                <a:lnTo>
                  <a:pt x="157" y="689"/>
                </a:lnTo>
                <a:lnTo>
                  <a:pt x="157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3" y="684"/>
                </a:lnTo>
                <a:lnTo>
                  <a:pt x="163" y="686"/>
                </a:lnTo>
                <a:lnTo>
                  <a:pt x="163" y="686"/>
                </a:lnTo>
                <a:lnTo>
                  <a:pt x="162" y="686"/>
                </a:lnTo>
                <a:lnTo>
                  <a:pt x="162" y="684"/>
                </a:lnTo>
                <a:lnTo>
                  <a:pt x="162" y="684"/>
                </a:lnTo>
                <a:lnTo>
                  <a:pt x="159" y="684"/>
                </a:lnTo>
                <a:lnTo>
                  <a:pt x="158" y="684"/>
                </a:lnTo>
                <a:lnTo>
                  <a:pt x="158" y="684"/>
                </a:lnTo>
                <a:lnTo>
                  <a:pt x="158" y="684"/>
                </a:lnTo>
                <a:lnTo>
                  <a:pt x="162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7" y="691"/>
                </a:moveTo>
                <a:lnTo>
                  <a:pt x="159" y="691"/>
                </a:lnTo>
                <a:lnTo>
                  <a:pt x="159" y="691"/>
                </a:lnTo>
                <a:lnTo>
                  <a:pt x="159" y="692"/>
                </a:lnTo>
                <a:lnTo>
                  <a:pt x="158" y="692"/>
                </a:lnTo>
                <a:lnTo>
                  <a:pt x="157" y="692"/>
                </a:lnTo>
                <a:lnTo>
                  <a:pt x="157" y="691"/>
                </a:lnTo>
                <a:lnTo>
                  <a:pt x="157" y="691"/>
                </a:lnTo>
                <a:close/>
                <a:moveTo>
                  <a:pt x="187" y="677"/>
                </a:moveTo>
                <a:lnTo>
                  <a:pt x="187" y="677"/>
                </a:lnTo>
                <a:lnTo>
                  <a:pt x="186" y="678"/>
                </a:lnTo>
                <a:lnTo>
                  <a:pt x="185" y="678"/>
                </a:lnTo>
                <a:lnTo>
                  <a:pt x="185" y="678"/>
                </a:lnTo>
                <a:lnTo>
                  <a:pt x="184" y="679"/>
                </a:lnTo>
                <a:lnTo>
                  <a:pt x="184" y="681"/>
                </a:lnTo>
                <a:lnTo>
                  <a:pt x="178" y="682"/>
                </a:lnTo>
                <a:lnTo>
                  <a:pt x="178" y="682"/>
                </a:lnTo>
                <a:lnTo>
                  <a:pt x="178" y="681"/>
                </a:lnTo>
                <a:lnTo>
                  <a:pt x="178" y="681"/>
                </a:lnTo>
                <a:lnTo>
                  <a:pt x="180" y="681"/>
                </a:lnTo>
                <a:lnTo>
                  <a:pt x="180" y="681"/>
                </a:lnTo>
                <a:lnTo>
                  <a:pt x="179" y="679"/>
                </a:lnTo>
                <a:lnTo>
                  <a:pt x="178" y="678"/>
                </a:lnTo>
                <a:lnTo>
                  <a:pt x="178" y="678"/>
                </a:lnTo>
                <a:lnTo>
                  <a:pt x="178" y="679"/>
                </a:lnTo>
                <a:lnTo>
                  <a:pt x="176" y="681"/>
                </a:lnTo>
                <a:lnTo>
                  <a:pt x="176" y="681"/>
                </a:lnTo>
                <a:lnTo>
                  <a:pt x="175" y="681"/>
                </a:lnTo>
                <a:lnTo>
                  <a:pt x="174" y="679"/>
                </a:lnTo>
                <a:lnTo>
                  <a:pt x="172" y="678"/>
                </a:lnTo>
                <a:lnTo>
                  <a:pt x="172" y="678"/>
                </a:lnTo>
                <a:lnTo>
                  <a:pt x="169" y="678"/>
                </a:lnTo>
                <a:lnTo>
                  <a:pt x="167" y="678"/>
                </a:lnTo>
                <a:lnTo>
                  <a:pt x="167" y="678"/>
                </a:lnTo>
                <a:lnTo>
                  <a:pt x="169" y="677"/>
                </a:lnTo>
                <a:lnTo>
                  <a:pt x="172" y="677"/>
                </a:lnTo>
                <a:lnTo>
                  <a:pt x="176" y="678"/>
                </a:lnTo>
                <a:lnTo>
                  <a:pt x="176" y="678"/>
                </a:lnTo>
                <a:lnTo>
                  <a:pt x="175" y="677"/>
                </a:lnTo>
                <a:lnTo>
                  <a:pt x="175" y="677"/>
                </a:lnTo>
                <a:lnTo>
                  <a:pt x="175" y="677"/>
                </a:lnTo>
                <a:lnTo>
                  <a:pt x="178" y="677"/>
                </a:lnTo>
                <a:lnTo>
                  <a:pt x="179" y="677"/>
                </a:lnTo>
                <a:lnTo>
                  <a:pt x="179" y="678"/>
                </a:lnTo>
                <a:lnTo>
                  <a:pt x="179" y="678"/>
                </a:lnTo>
                <a:lnTo>
                  <a:pt x="181" y="678"/>
                </a:lnTo>
                <a:lnTo>
                  <a:pt x="184" y="677"/>
                </a:lnTo>
                <a:lnTo>
                  <a:pt x="185" y="676"/>
                </a:lnTo>
                <a:lnTo>
                  <a:pt x="187" y="676"/>
                </a:lnTo>
                <a:lnTo>
                  <a:pt x="187" y="676"/>
                </a:lnTo>
                <a:lnTo>
                  <a:pt x="187" y="676"/>
                </a:lnTo>
                <a:lnTo>
                  <a:pt x="188" y="677"/>
                </a:lnTo>
                <a:lnTo>
                  <a:pt x="188" y="677"/>
                </a:lnTo>
                <a:lnTo>
                  <a:pt x="187" y="674"/>
                </a:lnTo>
                <a:lnTo>
                  <a:pt x="186" y="674"/>
                </a:lnTo>
                <a:lnTo>
                  <a:pt x="186" y="673"/>
                </a:lnTo>
                <a:lnTo>
                  <a:pt x="186" y="673"/>
                </a:lnTo>
                <a:lnTo>
                  <a:pt x="187" y="673"/>
                </a:lnTo>
                <a:lnTo>
                  <a:pt x="188" y="673"/>
                </a:lnTo>
                <a:lnTo>
                  <a:pt x="191" y="672"/>
                </a:lnTo>
                <a:lnTo>
                  <a:pt x="191" y="672"/>
                </a:lnTo>
                <a:lnTo>
                  <a:pt x="192" y="672"/>
                </a:lnTo>
                <a:lnTo>
                  <a:pt x="193" y="672"/>
                </a:lnTo>
                <a:lnTo>
                  <a:pt x="193" y="672"/>
                </a:lnTo>
                <a:lnTo>
                  <a:pt x="193" y="673"/>
                </a:lnTo>
                <a:lnTo>
                  <a:pt x="193" y="673"/>
                </a:lnTo>
                <a:lnTo>
                  <a:pt x="193" y="673"/>
                </a:lnTo>
                <a:lnTo>
                  <a:pt x="191" y="677"/>
                </a:lnTo>
                <a:lnTo>
                  <a:pt x="191" y="678"/>
                </a:lnTo>
                <a:lnTo>
                  <a:pt x="188" y="679"/>
                </a:lnTo>
                <a:lnTo>
                  <a:pt x="188" y="679"/>
                </a:lnTo>
                <a:lnTo>
                  <a:pt x="190" y="677"/>
                </a:lnTo>
                <a:lnTo>
                  <a:pt x="191" y="674"/>
                </a:lnTo>
                <a:lnTo>
                  <a:pt x="191" y="674"/>
                </a:lnTo>
                <a:lnTo>
                  <a:pt x="190" y="674"/>
                </a:lnTo>
                <a:lnTo>
                  <a:pt x="188" y="674"/>
                </a:lnTo>
                <a:lnTo>
                  <a:pt x="188" y="674"/>
                </a:lnTo>
                <a:lnTo>
                  <a:pt x="188" y="678"/>
                </a:lnTo>
                <a:lnTo>
                  <a:pt x="188" y="678"/>
                </a:lnTo>
                <a:lnTo>
                  <a:pt x="187" y="678"/>
                </a:lnTo>
                <a:lnTo>
                  <a:pt x="187" y="677"/>
                </a:lnTo>
                <a:lnTo>
                  <a:pt x="187" y="677"/>
                </a:lnTo>
                <a:close/>
                <a:moveTo>
                  <a:pt x="168" y="688"/>
                </a:moveTo>
                <a:lnTo>
                  <a:pt x="168" y="688"/>
                </a:lnTo>
                <a:lnTo>
                  <a:pt x="168" y="689"/>
                </a:lnTo>
                <a:lnTo>
                  <a:pt x="168" y="691"/>
                </a:lnTo>
                <a:lnTo>
                  <a:pt x="166" y="689"/>
                </a:lnTo>
                <a:lnTo>
                  <a:pt x="166" y="689"/>
                </a:lnTo>
                <a:lnTo>
                  <a:pt x="167" y="688"/>
                </a:lnTo>
                <a:lnTo>
                  <a:pt x="168" y="688"/>
                </a:lnTo>
                <a:lnTo>
                  <a:pt x="168" y="688"/>
                </a:lnTo>
                <a:close/>
                <a:moveTo>
                  <a:pt x="180" y="687"/>
                </a:moveTo>
                <a:lnTo>
                  <a:pt x="180" y="687"/>
                </a:lnTo>
                <a:lnTo>
                  <a:pt x="180" y="687"/>
                </a:lnTo>
                <a:lnTo>
                  <a:pt x="178" y="687"/>
                </a:lnTo>
                <a:lnTo>
                  <a:pt x="176" y="686"/>
                </a:lnTo>
                <a:lnTo>
                  <a:pt x="176" y="686"/>
                </a:lnTo>
                <a:lnTo>
                  <a:pt x="174" y="686"/>
                </a:lnTo>
                <a:lnTo>
                  <a:pt x="175" y="686"/>
                </a:lnTo>
                <a:lnTo>
                  <a:pt x="178" y="684"/>
                </a:lnTo>
                <a:lnTo>
                  <a:pt x="178" y="684"/>
                </a:lnTo>
                <a:lnTo>
                  <a:pt x="180" y="686"/>
                </a:lnTo>
                <a:lnTo>
                  <a:pt x="180" y="687"/>
                </a:lnTo>
                <a:lnTo>
                  <a:pt x="180" y="687"/>
                </a:lnTo>
                <a:close/>
                <a:moveTo>
                  <a:pt x="173" y="689"/>
                </a:moveTo>
                <a:lnTo>
                  <a:pt x="173" y="689"/>
                </a:lnTo>
                <a:lnTo>
                  <a:pt x="172" y="689"/>
                </a:lnTo>
                <a:lnTo>
                  <a:pt x="170" y="688"/>
                </a:lnTo>
                <a:lnTo>
                  <a:pt x="170" y="688"/>
                </a:lnTo>
                <a:lnTo>
                  <a:pt x="172" y="687"/>
                </a:lnTo>
                <a:lnTo>
                  <a:pt x="173" y="687"/>
                </a:lnTo>
                <a:lnTo>
                  <a:pt x="172" y="686"/>
                </a:lnTo>
                <a:lnTo>
                  <a:pt x="172" y="686"/>
                </a:lnTo>
                <a:lnTo>
                  <a:pt x="173" y="686"/>
                </a:lnTo>
                <a:lnTo>
                  <a:pt x="173" y="687"/>
                </a:lnTo>
                <a:lnTo>
                  <a:pt x="173" y="689"/>
                </a:lnTo>
                <a:lnTo>
                  <a:pt x="173" y="689"/>
                </a:lnTo>
                <a:close/>
                <a:moveTo>
                  <a:pt x="164" y="684"/>
                </a:moveTo>
                <a:lnTo>
                  <a:pt x="164" y="684"/>
                </a:lnTo>
                <a:lnTo>
                  <a:pt x="164" y="683"/>
                </a:lnTo>
                <a:lnTo>
                  <a:pt x="164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2"/>
                </a:lnTo>
                <a:lnTo>
                  <a:pt x="163" y="682"/>
                </a:lnTo>
                <a:lnTo>
                  <a:pt x="162" y="683"/>
                </a:lnTo>
                <a:lnTo>
                  <a:pt x="161" y="682"/>
                </a:lnTo>
                <a:lnTo>
                  <a:pt x="161" y="682"/>
                </a:lnTo>
                <a:lnTo>
                  <a:pt x="163" y="682"/>
                </a:lnTo>
                <a:lnTo>
                  <a:pt x="166" y="681"/>
                </a:lnTo>
                <a:lnTo>
                  <a:pt x="166" y="681"/>
                </a:lnTo>
                <a:lnTo>
                  <a:pt x="167" y="682"/>
                </a:lnTo>
                <a:lnTo>
                  <a:pt x="167" y="683"/>
                </a:lnTo>
                <a:lnTo>
                  <a:pt x="167" y="683"/>
                </a:lnTo>
                <a:lnTo>
                  <a:pt x="166" y="683"/>
                </a:lnTo>
                <a:lnTo>
                  <a:pt x="166" y="683"/>
                </a:lnTo>
                <a:lnTo>
                  <a:pt x="164" y="684"/>
                </a:lnTo>
                <a:lnTo>
                  <a:pt x="164" y="684"/>
                </a:lnTo>
                <a:close/>
                <a:moveTo>
                  <a:pt x="153" y="687"/>
                </a:moveTo>
                <a:lnTo>
                  <a:pt x="153" y="687"/>
                </a:lnTo>
                <a:lnTo>
                  <a:pt x="153" y="686"/>
                </a:lnTo>
                <a:lnTo>
                  <a:pt x="155" y="686"/>
                </a:lnTo>
                <a:lnTo>
                  <a:pt x="156" y="686"/>
                </a:lnTo>
                <a:lnTo>
                  <a:pt x="157" y="687"/>
                </a:lnTo>
                <a:lnTo>
                  <a:pt x="157" y="687"/>
                </a:lnTo>
                <a:lnTo>
                  <a:pt x="155" y="687"/>
                </a:lnTo>
                <a:lnTo>
                  <a:pt x="153" y="687"/>
                </a:lnTo>
                <a:lnTo>
                  <a:pt x="153" y="687"/>
                </a:lnTo>
                <a:close/>
                <a:moveTo>
                  <a:pt x="43" y="374"/>
                </a:moveTo>
                <a:lnTo>
                  <a:pt x="43" y="374"/>
                </a:lnTo>
                <a:lnTo>
                  <a:pt x="45" y="374"/>
                </a:lnTo>
                <a:lnTo>
                  <a:pt x="45" y="374"/>
                </a:lnTo>
                <a:lnTo>
                  <a:pt x="45" y="372"/>
                </a:lnTo>
                <a:lnTo>
                  <a:pt x="45" y="372"/>
                </a:lnTo>
                <a:lnTo>
                  <a:pt x="46" y="373"/>
                </a:lnTo>
                <a:lnTo>
                  <a:pt x="46" y="374"/>
                </a:lnTo>
                <a:lnTo>
                  <a:pt x="45" y="374"/>
                </a:lnTo>
                <a:lnTo>
                  <a:pt x="45" y="374"/>
                </a:lnTo>
                <a:lnTo>
                  <a:pt x="46" y="375"/>
                </a:lnTo>
                <a:lnTo>
                  <a:pt x="47" y="375"/>
                </a:lnTo>
                <a:lnTo>
                  <a:pt x="47" y="375"/>
                </a:lnTo>
                <a:lnTo>
                  <a:pt x="46" y="378"/>
                </a:lnTo>
                <a:lnTo>
                  <a:pt x="46" y="380"/>
                </a:lnTo>
                <a:lnTo>
                  <a:pt x="46" y="380"/>
                </a:lnTo>
                <a:lnTo>
                  <a:pt x="45" y="380"/>
                </a:lnTo>
                <a:lnTo>
                  <a:pt x="45" y="380"/>
                </a:lnTo>
                <a:lnTo>
                  <a:pt x="45" y="383"/>
                </a:lnTo>
                <a:lnTo>
                  <a:pt x="45" y="383"/>
                </a:lnTo>
                <a:lnTo>
                  <a:pt x="43" y="383"/>
                </a:lnTo>
                <a:lnTo>
                  <a:pt x="43" y="383"/>
                </a:lnTo>
                <a:lnTo>
                  <a:pt x="43" y="380"/>
                </a:lnTo>
                <a:lnTo>
                  <a:pt x="45" y="379"/>
                </a:lnTo>
                <a:lnTo>
                  <a:pt x="45" y="379"/>
                </a:lnTo>
                <a:lnTo>
                  <a:pt x="45" y="378"/>
                </a:lnTo>
                <a:lnTo>
                  <a:pt x="43" y="375"/>
                </a:lnTo>
                <a:lnTo>
                  <a:pt x="43" y="375"/>
                </a:lnTo>
                <a:lnTo>
                  <a:pt x="43" y="377"/>
                </a:lnTo>
                <a:lnTo>
                  <a:pt x="43" y="377"/>
                </a:lnTo>
                <a:lnTo>
                  <a:pt x="43" y="379"/>
                </a:lnTo>
                <a:lnTo>
                  <a:pt x="43" y="379"/>
                </a:lnTo>
                <a:lnTo>
                  <a:pt x="42" y="382"/>
                </a:lnTo>
                <a:lnTo>
                  <a:pt x="42" y="387"/>
                </a:lnTo>
                <a:lnTo>
                  <a:pt x="42" y="390"/>
                </a:lnTo>
                <a:lnTo>
                  <a:pt x="42" y="394"/>
                </a:lnTo>
                <a:lnTo>
                  <a:pt x="42" y="394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3" y="368"/>
                </a:lnTo>
                <a:lnTo>
                  <a:pt x="43" y="370"/>
                </a:lnTo>
                <a:lnTo>
                  <a:pt x="43" y="373"/>
                </a:lnTo>
                <a:lnTo>
                  <a:pt x="43" y="374"/>
                </a:lnTo>
                <a:lnTo>
                  <a:pt x="43" y="374"/>
                </a:lnTo>
                <a:close/>
                <a:moveTo>
                  <a:pt x="36" y="355"/>
                </a:moveTo>
                <a:lnTo>
                  <a:pt x="36" y="355"/>
                </a:lnTo>
                <a:lnTo>
                  <a:pt x="35" y="354"/>
                </a:lnTo>
                <a:lnTo>
                  <a:pt x="35" y="353"/>
                </a:lnTo>
                <a:lnTo>
                  <a:pt x="35" y="350"/>
                </a:lnTo>
                <a:lnTo>
                  <a:pt x="35" y="350"/>
                </a:lnTo>
                <a:lnTo>
                  <a:pt x="34" y="349"/>
                </a:lnTo>
                <a:lnTo>
                  <a:pt x="35" y="348"/>
                </a:lnTo>
                <a:lnTo>
                  <a:pt x="35" y="348"/>
                </a:lnTo>
                <a:lnTo>
                  <a:pt x="36" y="348"/>
                </a:lnTo>
                <a:lnTo>
                  <a:pt x="36" y="349"/>
                </a:lnTo>
                <a:lnTo>
                  <a:pt x="37" y="350"/>
                </a:lnTo>
                <a:lnTo>
                  <a:pt x="36" y="355"/>
                </a:lnTo>
                <a:lnTo>
                  <a:pt x="36" y="355"/>
                </a:lnTo>
                <a:close/>
                <a:moveTo>
                  <a:pt x="35" y="360"/>
                </a:moveTo>
                <a:lnTo>
                  <a:pt x="35" y="360"/>
                </a:lnTo>
                <a:lnTo>
                  <a:pt x="35" y="362"/>
                </a:lnTo>
                <a:lnTo>
                  <a:pt x="36" y="360"/>
                </a:lnTo>
                <a:lnTo>
                  <a:pt x="36" y="360"/>
                </a:lnTo>
                <a:lnTo>
                  <a:pt x="36" y="359"/>
                </a:lnTo>
                <a:lnTo>
                  <a:pt x="35" y="360"/>
                </a:lnTo>
                <a:lnTo>
                  <a:pt x="35" y="360"/>
                </a:lnTo>
                <a:lnTo>
                  <a:pt x="35" y="359"/>
                </a:lnTo>
                <a:lnTo>
                  <a:pt x="35" y="358"/>
                </a:lnTo>
                <a:lnTo>
                  <a:pt x="35" y="355"/>
                </a:lnTo>
                <a:lnTo>
                  <a:pt x="36" y="355"/>
                </a:lnTo>
                <a:lnTo>
                  <a:pt x="36" y="355"/>
                </a:lnTo>
                <a:lnTo>
                  <a:pt x="37" y="362"/>
                </a:lnTo>
                <a:lnTo>
                  <a:pt x="39" y="368"/>
                </a:lnTo>
                <a:lnTo>
                  <a:pt x="39" y="368"/>
                </a:lnTo>
                <a:lnTo>
                  <a:pt x="37" y="370"/>
                </a:lnTo>
                <a:lnTo>
                  <a:pt x="37" y="372"/>
                </a:lnTo>
                <a:lnTo>
                  <a:pt x="37" y="373"/>
                </a:lnTo>
                <a:lnTo>
                  <a:pt x="37" y="373"/>
                </a:lnTo>
                <a:lnTo>
                  <a:pt x="37" y="373"/>
                </a:lnTo>
                <a:lnTo>
                  <a:pt x="36" y="373"/>
                </a:lnTo>
                <a:lnTo>
                  <a:pt x="36" y="373"/>
                </a:lnTo>
                <a:lnTo>
                  <a:pt x="35" y="373"/>
                </a:lnTo>
                <a:lnTo>
                  <a:pt x="35" y="374"/>
                </a:lnTo>
                <a:lnTo>
                  <a:pt x="34" y="378"/>
                </a:lnTo>
                <a:lnTo>
                  <a:pt x="34" y="378"/>
                </a:lnTo>
                <a:lnTo>
                  <a:pt x="34" y="377"/>
                </a:lnTo>
                <a:lnTo>
                  <a:pt x="34" y="375"/>
                </a:lnTo>
                <a:lnTo>
                  <a:pt x="34" y="374"/>
                </a:lnTo>
                <a:lnTo>
                  <a:pt x="33" y="374"/>
                </a:lnTo>
                <a:lnTo>
                  <a:pt x="33" y="374"/>
                </a:lnTo>
                <a:lnTo>
                  <a:pt x="33" y="373"/>
                </a:lnTo>
                <a:lnTo>
                  <a:pt x="34" y="373"/>
                </a:lnTo>
                <a:lnTo>
                  <a:pt x="35" y="372"/>
                </a:lnTo>
                <a:lnTo>
                  <a:pt x="35" y="372"/>
                </a:lnTo>
                <a:lnTo>
                  <a:pt x="35" y="370"/>
                </a:lnTo>
                <a:lnTo>
                  <a:pt x="36" y="370"/>
                </a:lnTo>
                <a:lnTo>
                  <a:pt x="36" y="369"/>
                </a:lnTo>
                <a:lnTo>
                  <a:pt x="36" y="369"/>
                </a:lnTo>
                <a:lnTo>
                  <a:pt x="36" y="367"/>
                </a:lnTo>
                <a:lnTo>
                  <a:pt x="36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7"/>
                </a:lnTo>
                <a:lnTo>
                  <a:pt x="37" y="365"/>
                </a:lnTo>
                <a:lnTo>
                  <a:pt x="36" y="367"/>
                </a:lnTo>
                <a:lnTo>
                  <a:pt x="36" y="367"/>
                </a:lnTo>
                <a:lnTo>
                  <a:pt x="36" y="367"/>
                </a:lnTo>
                <a:lnTo>
                  <a:pt x="35" y="369"/>
                </a:lnTo>
                <a:lnTo>
                  <a:pt x="35" y="369"/>
                </a:lnTo>
                <a:lnTo>
                  <a:pt x="34" y="368"/>
                </a:lnTo>
                <a:lnTo>
                  <a:pt x="34" y="368"/>
                </a:lnTo>
                <a:lnTo>
                  <a:pt x="34" y="370"/>
                </a:lnTo>
                <a:lnTo>
                  <a:pt x="34" y="372"/>
                </a:lnTo>
                <a:lnTo>
                  <a:pt x="33" y="372"/>
                </a:lnTo>
                <a:lnTo>
                  <a:pt x="33" y="372"/>
                </a:lnTo>
                <a:lnTo>
                  <a:pt x="35" y="360"/>
                </a:lnTo>
                <a:lnTo>
                  <a:pt x="35" y="360"/>
                </a:lnTo>
                <a:close/>
                <a:moveTo>
                  <a:pt x="36" y="362"/>
                </a:moveTo>
                <a:lnTo>
                  <a:pt x="36" y="362"/>
                </a:lnTo>
                <a:lnTo>
                  <a:pt x="35" y="363"/>
                </a:lnTo>
                <a:lnTo>
                  <a:pt x="35" y="365"/>
                </a:lnTo>
                <a:lnTo>
                  <a:pt x="35" y="365"/>
                </a:lnTo>
                <a:lnTo>
                  <a:pt x="36" y="364"/>
                </a:lnTo>
                <a:lnTo>
                  <a:pt x="36" y="364"/>
                </a:lnTo>
                <a:lnTo>
                  <a:pt x="36" y="363"/>
                </a:lnTo>
                <a:lnTo>
                  <a:pt x="36" y="362"/>
                </a:lnTo>
                <a:lnTo>
                  <a:pt x="36" y="362"/>
                </a:lnTo>
                <a:close/>
                <a:moveTo>
                  <a:pt x="159" y="682"/>
                </a:moveTo>
                <a:lnTo>
                  <a:pt x="159" y="682"/>
                </a:lnTo>
                <a:lnTo>
                  <a:pt x="158" y="682"/>
                </a:lnTo>
                <a:lnTo>
                  <a:pt x="157" y="682"/>
                </a:lnTo>
                <a:lnTo>
                  <a:pt x="156" y="682"/>
                </a:lnTo>
                <a:lnTo>
                  <a:pt x="155" y="682"/>
                </a:lnTo>
                <a:lnTo>
                  <a:pt x="155" y="682"/>
                </a:lnTo>
                <a:lnTo>
                  <a:pt x="157" y="679"/>
                </a:lnTo>
                <a:lnTo>
                  <a:pt x="159" y="681"/>
                </a:lnTo>
                <a:lnTo>
                  <a:pt x="159" y="681"/>
                </a:lnTo>
                <a:lnTo>
                  <a:pt x="162" y="678"/>
                </a:lnTo>
                <a:lnTo>
                  <a:pt x="163" y="678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4" y="679"/>
                </a:lnTo>
                <a:lnTo>
                  <a:pt x="161" y="679"/>
                </a:lnTo>
                <a:lnTo>
                  <a:pt x="161" y="679"/>
                </a:lnTo>
                <a:lnTo>
                  <a:pt x="161" y="681"/>
                </a:lnTo>
                <a:lnTo>
                  <a:pt x="159" y="682"/>
                </a:lnTo>
                <a:lnTo>
                  <a:pt x="159" y="682"/>
                </a:lnTo>
                <a:close/>
                <a:moveTo>
                  <a:pt x="33" y="343"/>
                </a:moveTo>
                <a:lnTo>
                  <a:pt x="33" y="343"/>
                </a:lnTo>
                <a:lnTo>
                  <a:pt x="34" y="342"/>
                </a:lnTo>
                <a:lnTo>
                  <a:pt x="34" y="340"/>
                </a:lnTo>
                <a:lnTo>
                  <a:pt x="35" y="340"/>
                </a:lnTo>
                <a:lnTo>
                  <a:pt x="36" y="342"/>
                </a:lnTo>
                <a:lnTo>
                  <a:pt x="36" y="342"/>
                </a:lnTo>
                <a:lnTo>
                  <a:pt x="35" y="340"/>
                </a:lnTo>
                <a:lnTo>
                  <a:pt x="35" y="342"/>
                </a:lnTo>
                <a:lnTo>
                  <a:pt x="34" y="343"/>
                </a:lnTo>
                <a:lnTo>
                  <a:pt x="33" y="343"/>
                </a:lnTo>
                <a:lnTo>
                  <a:pt x="33" y="343"/>
                </a:lnTo>
                <a:close/>
                <a:moveTo>
                  <a:pt x="37" y="348"/>
                </a:moveTo>
                <a:lnTo>
                  <a:pt x="37" y="345"/>
                </a:lnTo>
                <a:lnTo>
                  <a:pt x="37" y="345"/>
                </a:lnTo>
                <a:lnTo>
                  <a:pt x="39" y="345"/>
                </a:lnTo>
                <a:lnTo>
                  <a:pt x="39" y="347"/>
                </a:lnTo>
                <a:lnTo>
                  <a:pt x="37" y="348"/>
                </a:lnTo>
                <a:lnTo>
                  <a:pt x="37" y="348"/>
                </a:lnTo>
                <a:lnTo>
                  <a:pt x="37" y="348"/>
                </a:lnTo>
                <a:close/>
                <a:moveTo>
                  <a:pt x="152" y="691"/>
                </a:moveTo>
                <a:lnTo>
                  <a:pt x="153" y="691"/>
                </a:lnTo>
                <a:lnTo>
                  <a:pt x="155" y="693"/>
                </a:lnTo>
                <a:lnTo>
                  <a:pt x="152" y="693"/>
                </a:lnTo>
                <a:lnTo>
                  <a:pt x="152" y="693"/>
                </a:lnTo>
                <a:lnTo>
                  <a:pt x="152" y="692"/>
                </a:lnTo>
                <a:lnTo>
                  <a:pt x="152" y="691"/>
                </a:lnTo>
                <a:lnTo>
                  <a:pt x="152" y="691"/>
                </a:lnTo>
                <a:close/>
                <a:moveTo>
                  <a:pt x="33" y="379"/>
                </a:moveTo>
                <a:lnTo>
                  <a:pt x="33" y="379"/>
                </a:lnTo>
                <a:lnTo>
                  <a:pt x="31" y="378"/>
                </a:lnTo>
                <a:lnTo>
                  <a:pt x="29" y="377"/>
                </a:lnTo>
                <a:lnTo>
                  <a:pt x="29" y="377"/>
                </a:lnTo>
                <a:lnTo>
                  <a:pt x="30" y="369"/>
                </a:lnTo>
                <a:lnTo>
                  <a:pt x="30" y="364"/>
                </a:lnTo>
                <a:lnTo>
                  <a:pt x="30" y="364"/>
                </a:lnTo>
                <a:lnTo>
                  <a:pt x="31" y="367"/>
                </a:lnTo>
                <a:lnTo>
                  <a:pt x="31" y="369"/>
                </a:lnTo>
                <a:lnTo>
                  <a:pt x="30" y="375"/>
                </a:lnTo>
                <a:lnTo>
                  <a:pt x="30" y="375"/>
                </a:lnTo>
                <a:lnTo>
                  <a:pt x="31" y="377"/>
                </a:lnTo>
                <a:lnTo>
                  <a:pt x="33" y="379"/>
                </a:lnTo>
                <a:lnTo>
                  <a:pt x="33" y="379"/>
                </a:lnTo>
                <a:close/>
                <a:moveTo>
                  <a:pt x="14" y="569"/>
                </a:moveTo>
                <a:lnTo>
                  <a:pt x="14" y="569"/>
                </a:lnTo>
                <a:lnTo>
                  <a:pt x="13" y="567"/>
                </a:lnTo>
                <a:lnTo>
                  <a:pt x="13" y="566"/>
                </a:lnTo>
                <a:lnTo>
                  <a:pt x="13" y="559"/>
                </a:lnTo>
                <a:lnTo>
                  <a:pt x="13" y="559"/>
                </a:lnTo>
                <a:lnTo>
                  <a:pt x="14" y="561"/>
                </a:lnTo>
                <a:lnTo>
                  <a:pt x="14" y="562"/>
                </a:lnTo>
                <a:lnTo>
                  <a:pt x="13" y="564"/>
                </a:lnTo>
                <a:lnTo>
                  <a:pt x="13" y="564"/>
                </a:lnTo>
                <a:lnTo>
                  <a:pt x="14" y="567"/>
                </a:lnTo>
                <a:lnTo>
                  <a:pt x="14" y="569"/>
                </a:lnTo>
                <a:lnTo>
                  <a:pt x="14" y="569"/>
                </a:lnTo>
                <a:close/>
                <a:moveTo>
                  <a:pt x="193" y="679"/>
                </a:moveTo>
                <a:lnTo>
                  <a:pt x="193" y="679"/>
                </a:lnTo>
                <a:lnTo>
                  <a:pt x="192" y="679"/>
                </a:lnTo>
                <a:lnTo>
                  <a:pt x="193" y="681"/>
                </a:lnTo>
                <a:lnTo>
                  <a:pt x="193" y="682"/>
                </a:lnTo>
                <a:lnTo>
                  <a:pt x="192" y="682"/>
                </a:lnTo>
                <a:lnTo>
                  <a:pt x="192" y="682"/>
                </a:lnTo>
                <a:lnTo>
                  <a:pt x="193" y="683"/>
                </a:lnTo>
                <a:lnTo>
                  <a:pt x="193" y="683"/>
                </a:lnTo>
                <a:lnTo>
                  <a:pt x="193" y="683"/>
                </a:lnTo>
                <a:lnTo>
                  <a:pt x="192" y="683"/>
                </a:lnTo>
                <a:lnTo>
                  <a:pt x="191" y="683"/>
                </a:lnTo>
                <a:lnTo>
                  <a:pt x="191" y="683"/>
                </a:lnTo>
                <a:lnTo>
                  <a:pt x="188" y="683"/>
                </a:lnTo>
                <a:lnTo>
                  <a:pt x="188" y="683"/>
                </a:lnTo>
                <a:lnTo>
                  <a:pt x="187" y="682"/>
                </a:lnTo>
                <a:lnTo>
                  <a:pt x="187" y="682"/>
                </a:lnTo>
                <a:lnTo>
                  <a:pt x="191" y="683"/>
                </a:lnTo>
                <a:lnTo>
                  <a:pt x="191" y="683"/>
                </a:lnTo>
                <a:lnTo>
                  <a:pt x="191" y="682"/>
                </a:lnTo>
                <a:lnTo>
                  <a:pt x="191" y="682"/>
                </a:lnTo>
                <a:lnTo>
                  <a:pt x="190" y="681"/>
                </a:lnTo>
                <a:lnTo>
                  <a:pt x="190" y="681"/>
                </a:lnTo>
                <a:lnTo>
                  <a:pt x="191" y="681"/>
                </a:lnTo>
                <a:lnTo>
                  <a:pt x="192" y="679"/>
                </a:lnTo>
                <a:lnTo>
                  <a:pt x="192" y="678"/>
                </a:lnTo>
                <a:lnTo>
                  <a:pt x="192" y="678"/>
                </a:lnTo>
                <a:lnTo>
                  <a:pt x="193" y="678"/>
                </a:lnTo>
                <a:lnTo>
                  <a:pt x="194" y="678"/>
                </a:lnTo>
                <a:lnTo>
                  <a:pt x="196" y="678"/>
                </a:lnTo>
                <a:lnTo>
                  <a:pt x="197" y="678"/>
                </a:lnTo>
                <a:lnTo>
                  <a:pt x="197" y="678"/>
                </a:lnTo>
                <a:lnTo>
                  <a:pt x="197" y="679"/>
                </a:lnTo>
                <a:lnTo>
                  <a:pt x="197" y="679"/>
                </a:lnTo>
                <a:lnTo>
                  <a:pt x="194" y="679"/>
                </a:lnTo>
                <a:lnTo>
                  <a:pt x="193" y="679"/>
                </a:lnTo>
                <a:lnTo>
                  <a:pt x="193" y="679"/>
                </a:lnTo>
                <a:lnTo>
                  <a:pt x="193" y="679"/>
                </a:lnTo>
                <a:close/>
                <a:moveTo>
                  <a:pt x="30" y="390"/>
                </a:moveTo>
                <a:lnTo>
                  <a:pt x="30" y="390"/>
                </a:lnTo>
                <a:lnTo>
                  <a:pt x="29" y="389"/>
                </a:lnTo>
                <a:lnTo>
                  <a:pt x="30" y="387"/>
                </a:lnTo>
                <a:lnTo>
                  <a:pt x="30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7"/>
                </a:lnTo>
                <a:lnTo>
                  <a:pt x="29" y="385"/>
                </a:lnTo>
                <a:lnTo>
                  <a:pt x="29" y="384"/>
                </a:lnTo>
                <a:lnTo>
                  <a:pt x="28" y="382"/>
                </a:lnTo>
                <a:lnTo>
                  <a:pt x="28" y="382"/>
                </a:lnTo>
                <a:lnTo>
                  <a:pt x="28" y="380"/>
                </a:lnTo>
                <a:lnTo>
                  <a:pt x="29" y="380"/>
                </a:lnTo>
                <a:lnTo>
                  <a:pt x="29" y="379"/>
                </a:lnTo>
                <a:lnTo>
                  <a:pt x="29" y="379"/>
                </a:lnTo>
                <a:lnTo>
                  <a:pt x="29" y="382"/>
                </a:lnTo>
                <a:lnTo>
                  <a:pt x="30" y="383"/>
                </a:lnTo>
                <a:lnTo>
                  <a:pt x="31" y="385"/>
                </a:lnTo>
                <a:lnTo>
                  <a:pt x="31" y="385"/>
                </a:lnTo>
                <a:lnTo>
                  <a:pt x="30" y="388"/>
                </a:lnTo>
                <a:lnTo>
                  <a:pt x="30" y="390"/>
                </a:lnTo>
                <a:lnTo>
                  <a:pt x="30" y="39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50" y="113"/>
                </a:lnTo>
                <a:lnTo>
                  <a:pt x="51" y="114"/>
                </a:lnTo>
                <a:lnTo>
                  <a:pt x="51" y="116"/>
                </a:lnTo>
                <a:lnTo>
                  <a:pt x="48" y="116"/>
                </a:lnTo>
                <a:lnTo>
                  <a:pt x="48" y="116"/>
                </a:lnTo>
                <a:lnTo>
                  <a:pt x="50" y="116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50" y="114"/>
                </a:lnTo>
                <a:lnTo>
                  <a:pt x="48" y="115"/>
                </a:lnTo>
                <a:lnTo>
                  <a:pt x="48" y="115"/>
                </a:lnTo>
                <a:lnTo>
                  <a:pt x="48" y="116"/>
                </a:lnTo>
                <a:lnTo>
                  <a:pt x="50" y="118"/>
                </a:lnTo>
                <a:lnTo>
                  <a:pt x="51" y="119"/>
                </a:lnTo>
                <a:lnTo>
                  <a:pt x="51" y="120"/>
                </a:lnTo>
                <a:lnTo>
                  <a:pt x="51" y="120"/>
                </a:lnTo>
                <a:lnTo>
                  <a:pt x="48" y="118"/>
                </a:lnTo>
                <a:lnTo>
                  <a:pt x="47" y="115"/>
                </a:lnTo>
                <a:lnTo>
                  <a:pt x="47" y="115"/>
                </a:lnTo>
                <a:lnTo>
                  <a:pt x="47" y="114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46" y="161"/>
                </a:moveTo>
                <a:lnTo>
                  <a:pt x="46" y="161"/>
                </a:lnTo>
                <a:lnTo>
                  <a:pt x="46" y="164"/>
                </a:lnTo>
                <a:lnTo>
                  <a:pt x="46" y="165"/>
                </a:lnTo>
                <a:lnTo>
                  <a:pt x="45" y="165"/>
                </a:lnTo>
                <a:lnTo>
                  <a:pt x="45" y="165"/>
                </a:lnTo>
                <a:lnTo>
                  <a:pt x="45" y="164"/>
                </a:lnTo>
                <a:lnTo>
                  <a:pt x="46" y="163"/>
                </a:lnTo>
                <a:lnTo>
                  <a:pt x="46" y="163"/>
                </a:lnTo>
                <a:lnTo>
                  <a:pt x="45" y="163"/>
                </a:lnTo>
                <a:lnTo>
                  <a:pt x="43" y="164"/>
                </a:lnTo>
                <a:lnTo>
                  <a:pt x="43" y="164"/>
                </a:lnTo>
                <a:lnTo>
                  <a:pt x="42" y="164"/>
                </a:lnTo>
                <a:lnTo>
                  <a:pt x="42" y="164"/>
                </a:lnTo>
                <a:lnTo>
                  <a:pt x="43" y="160"/>
                </a:lnTo>
                <a:lnTo>
                  <a:pt x="43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9"/>
                </a:lnTo>
                <a:lnTo>
                  <a:pt x="42" y="158"/>
                </a:lnTo>
                <a:lnTo>
                  <a:pt x="45" y="156"/>
                </a:lnTo>
                <a:lnTo>
                  <a:pt x="45" y="156"/>
                </a:lnTo>
                <a:lnTo>
                  <a:pt x="45" y="159"/>
                </a:lnTo>
                <a:lnTo>
                  <a:pt x="45" y="159"/>
                </a:lnTo>
                <a:lnTo>
                  <a:pt x="46" y="159"/>
                </a:lnTo>
                <a:lnTo>
                  <a:pt x="46" y="159"/>
                </a:lnTo>
                <a:lnTo>
                  <a:pt x="46" y="161"/>
                </a:lnTo>
                <a:lnTo>
                  <a:pt x="46" y="161"/>
                </a:lnTo>
                <a:close/>
                <a:moveTo>
                  <a:pt x="53" y="153"/>
                </a:moveTo>
                <a:lnTo>
                  <a:pt x="53" y="153"/>
                </a:lnTo>
                <a:lnTo>
                  <a:pt x="54" y="155"/>
                </a:lnTo>
                <a:lnTo>
                  <a:pt x="54" y="158"/>
                </a:lnTo>
                <a:lnTo>
                  <a:pt x="53" y="161"/>
                </a:lnTo>
                <a:lnTo>
                  <a:pt x="53" y="161"/>
                </a:lnTo>
                <a:lnTo>
                  <a:pt x="52" y="161"/>
                </a:lnTo>
                <a:lnTo>
                  <a:pt x="50" y="160"/>
                </a:lnTo>
                <a:lnTo>
                  <a:pt x="50" y="160"/>
                </a:lnTo>
                <a:lnTo>
                  <a:pt x="50" y="160"/>
                </a:lnTo>
                <a:lnTo>
                  <a:pt x="51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2" y="159"/>
                </a:lnTo>
                <a:lnTo>
                  <a:pt x="51" y="159"/>
                </a:lnTo>
                <a:lnTo>
                  <a:pt x="51" y="159"/>
                </a:lnTo>
                <a:lnTo>
                  <a:pt x="51" y="158"/>
                </a:lnTo>
                <a:lnTo>
                  <a:pt x="51" y="158"/>
                </a:lnTo>
                <a:lnTo>
                  <a:pt x="51" y="158"/>
                </a:lnTo>
                <a:lnTo>
                  <a:pt x="50" y="156"/>
                </a:lnTo>
                <a:lnTo>
                  <a:pt x="48" y="158"/>
                </a:lnTo>
                <a:lnTo>
                  <a:pt x="48" y="158"/>
                </a:lnTo>
                <a:lnTo>
                  <a:pt x="48" y="158"/>
                </a:lnTo>
                <a:lnTo>
                  <a:pt x="50" y="158"/>
                </a:lnTo>
                <a:lnTo>
                  <a:pt x="50" y="158"/>
                </a:lnTo>
                <a:lnTo>
                  <a:pt x="47" y="160"/>
                </a:lnTo>
                <a:lnTo>
                  <a:pt x="47" y="161"/>
                </a:lnTo>
                <a:lnTo>
                  <a:pt x="47" y="161"/>
                </a:lnTo>
                <a:lnTo>
                  <a:pt x="47" y="161"/>
                </a:lnTo>
                <a:lnTo>
                  <a:pt x="46" y="160"/>
                </a:lnTo>
                <a:lnTo>
                  <a:pt x="46" y="159"/>
                </a:lnTo>
                <a:lnTo>
                  <a:pt x="47" y="158"/>
                </a:lnTo>
                <a:lnTo>
                  <a:pt x="47" y="158"/>
                </a:lnTo>
                <a:lnTo>
                  <a:pt x="47" y="155"/>
                </a:lnTo>
                <a:lnTo>
                  <a:pt x="46" y="154"/>
                </a:lnTo>
                <a:lnTo>
                  <a:pt x="47" y="153"/>
                </a:lnTo>
                <a:lnTo>
                  <a:pt x="47" y="153"/>
                </a:lnTo>
                <a:lnTo>
                  <a:pt x="47" y="153"/>
                </a:lnTo>
                <a:lnTo>
                  <a:pt x="48" y="154"/>
                </a:lnTo>
                <a:lnTo>
                  <a:pt x="48" y="156"/>
                </a:lnTo>
                <a:lnTo>
                  <a:pt x="50" y="156"/>
                </a:lnTo>
                <a:lnTo>
                  <a:pt x="50" y="156"/>
                </a:lnTo>
                <a:lnTo>
                  <a:pt x="48" y="154"/>
                </a:lnTo>
                <a:lnTo>
                  <a:pt x="48" y="153"/>
                </a:lnTo>
                <a:lnTo>
                  <a:pt x="50" y="151"/>
                </a:lnTo>
                <a:lnTo>
                  <a:pt x="50" y="151"/>
                </a:lnTo>
                <a:lnTo>
                  <a:pt x="48" y="150"/>
                </a:lnTo>
                <a:lnTo>
                  <a:pt x="47" y="150"/>
                </a:lnTo>
                <a:lnTo>
                  <a:pt x="47" y="150"/>
                </a:lnTo>
                <a:lnTo>
                  <a:pt x="48" y="149"/>
                </a:lnTo>
                <a:lnTo>
                  <a:pt x="48" y="148"/>
                </a:lnTo>
                <a:lnTo>
                  <a:pt x="48" y="148"/>
                </a:lnTo>
                <a:lnTo>
                  <a:pt x="48" y="146"/>
                </a:lnTo>
                <a:lnTo>
                  <a:pt x="47" y="145"/>
                </a:lnTo>
                <a:lnTo>
                  <a:pt x="47" y="144"/>
                </a:lnTo>
                <a:lnTo>
                  <a:pt x="47" y="144"/>
                </a:lnTo>
                <a:lnTo>
                  <a:pt x="50" y="145"/>
                </a:lnTo>
                <a:lnTo>
                  <a:pt x="50" y="148"/>
                </a:lnTo>
                <a:lnTo>
                  <a:pt x="50" y="148"/>
                </a:lnTo>
                <a:lnTo>
                  <a:pt x="52" y="150"/>
                </a:lnTo>
                <a:lnTo>
                  <a:pt x="54" y="150"/>
                </a:lnTo>
                <a:lnTo>
                  <a:pt x="54" y="150"/>
                </a:lnTo>
                <a:lnTo>
                  <a:pt x="54" y="151"/>
                </a:lnTo>
                <a:lnTo>
                  <a:pt x="53" y="151"/>
                </a:lnTo>
                <a:lnTo>
                  <a:pt x="52" y="151"/>
                </a:lnTo>
                <a:lnTo>
                  <a:pt x="52" y="153"/>
                </a:lnTo>
                <a:lnTo>
                  <a:pt x="52" y="153"/>
                </a:lnTo>
                <a:lnTo>
                  <a:pt x="53" y="154"/>
                </a:lnTo>
                <a:lnTo>
                  <a:pt x="53" y="153"/>
                </a:lnTo>
                <a:lnTo>
                  <a:pt x="53" y="153"/>
                </a:lnTo>
                <a:close/>
                <a:moveTo>
                  <a:pt x="41" y="120"/>
                </a:moveTo>
                <a:lnTo>
                  <a:pt x="41" y="120"/>
                </a:lnTo>
                <a:lnTo>
                  <a:pt x="41" y="119"/>
                </a:lnTo>
                <a:lnTo>
                  <a:pt x="42" y="118"/>
                </a:lnTo>
                <a:lnTo>
                  <a:pt x="42" y="118"/>
                </a:lnTo>
                <a:lnTo>
                  <a:pt x="41" y="115"/>
                </a:lnTo>
                <a:lnTo>
                  <a:pt x="41" y="115"/>
                </a:lnTo>
                <a:lnTo>
                  <a:pt x="42" y="113"/>
                </a:lnTo>
                <a:lnTo>
                  <a:pt x="43" y="110"/>
                </a:lnTo>
                <a:lnTo>
                  <a:pt x="43" y="110"/>
                </a:lnTo>
                <a:lnTo>
                  <a:pt x="45" y="113"/>
                </a:lnTo>
                <a:lnTo>
                  <a:pt x="45" y="114"/>
                </a:lnTo>
                <a:lnTo>
                  <a:pt x="43" y="115"/>
                </a:lnTo>
                <a:lnTo>
                  <a:pt x="43" y="118"/>
                </a:lnTo>
                <a:lnTo>
                  <a:pt x="43" y="118"/>
                </a:lnTo>
                <a:lnTo>
                  <a:pt x="41" y="120"/>
                </a:lnTo>
                <a:lnTo>
                  <a:pt x="41" y="120"/>
                </a:lnTo>
                <a:close/>
                <a:moveTo>
                  <a:pt x="43" y="128"/>
                </a:moveTo>
                <a:lnTo>
                  <a:pt x="43" y="128"/>
                </a:lnTo>
                <a:lnTo>
                  <a:pt x="42" y="128"/>
                </a:lnTo>
                <a:lnTo>
                  <a:pt x="42" y="126"/>
                </a:lnTo>
                <a:lnTo>
                  <a:pt x="42" y="125"/>
                </a:lnTo>
                <a:lnTo>
                  <a:pt x="42" y="125"/>
                </a:lnTo>
                <a:lnTo>
                  <a:pt x="42" y="125"/>
                </a:lnTo>
                <a:lnTo>
                  <a:pt x="41" y="123"/>
                </a:lnTo>
                <a:lnTo>
                  <a:pt x="41" y="120"/>
                </a:lnTo>
                <a:lnTo>
                  <a:pt x="41" y="120"/>
                </a:lnTo>
                <a:lnTo>
                  <a:pt x="42" y="121"/>
                </a:lnTo>
                <a:lnTo>
                  <a:pt x="42" y="121"/>
                </a:lnTo>
                <a:lnTo>
                  <a:pt x="43" y="119"/>
                </a:lnTo>
                <a:lnTo>
                  <a:pt x="43" y="119"/>
                </a:lnTo>
                <a:lnTo>
                  <a:pt x="45" y="121"/>
                </a:lnTo>
                <a:lnTo>
                  <a:pt x="45" y="123"/>
                </a:lnTo>
                <a:lnTo>
                  <a:pt x="43" y="125"/>
                </a:lnTo>
                <a:lnTo>
                  <a:pt x="45" y="128"/>
                </a:lnTo>
                <a:lnTo>
                  <a:pt x="45" y="128"/>
                </a:lnTo>
                <a:lnTo>
                  <a:pt x="43" y="128"/>
                </a:lnTo>
                <a:lnTo>
                  <a:pt x="43" y="128"/>
                </a:lnTo>
                <a:close/>
                <a:moveTo>
                  <a:pt x="45" y="181"/>
                </a:moveTo>
                <a:lnTo>
                  <a:pt x="45" y="180"/>
                </a:lnTo>
                <a:lnTo>
                  <a:pt x="45" y="180"/>
                </a:lnTo>
                <a:lnTo>
                  <a:pt x="47" y="180"/>
                </a:lnTo>
                <a:lnTo>
                  <a:pt x="48" y="183"/>
                </a:lnTo>
                <a:lnTo>
                  <a:pt x="48" y="183"/>
                </a:lnTo>
                <a:lnTo>
                  <a:pt x="46" y="181"/>
                </a:lnTo>
                <a:lnTo>
                  <a:pt x="45" y="181"/>
                </a:lnTo>
                <a:lnTo>
                  <a:pt x="45" y="181"/>
                </a:lnTo>
                <a:close/>
                <a:moveTo>
                  <a:pt x="53" y="181"/>
                </a:moveTo>
                <a:lnTo>
                  <a:pt x="53" y="181"/>
                </a:lnTo>
                <a:lnTo>
                  <a:pt x="53" y="180"/>
                </a:lnTo>
                <a:lnTo>
                  <a:pt x="54" y="178"/>
                </a:lnTo>
                <a:lnTo>
                  <a:pt x="54" y="178"/>
                </a:lnTo>
                <a:lnTo>
                  <a:pt x="53" y="178"/>
                </a:lnTo>
                <a:lnTo>
                  <a:pt x="53" y="176"/>
                </a:lnTo>
                <a:lnTo>
                  <a:pt x="53" y="176"/>
                </a:lnTo>
                <a:lnTo>
                  <a:pt x="54" y="176"/>
                </a:lnTo>
                <a:lnTo>
                  <a:pt x="54" y="175"/>
                </a:lnTo>
                <a:lnTo>
                  <a:pt x="54" y="175"/>
                </a:lnTo>
                <a:lnTo>
                  <a:pt x="56" y="179"/>
                </a:lnTo>
                <a:lnTo>
                  <a:pt x="54" y="180"/>
                </a:lnTo>
                <a:lnTo>
                  <a:pt x="53" y="181"/>
                </a:lnTo>
                <a:lnTo>
                  <a:pt x="53" y="181"/>
                </a:lnTo>
                <a:close/>
                <a:moveTo>
                  <a:pt x="54" y="175"/>
                </a:moveTo>
                <a:lnTo>
                  <a:pt x="54" y="175"/>
                </a:lnTo>
                <a:lnTo>
                  <a:pt x="53" y="174"/>
                </a:lnTo>
                <a:lnTo>
                  <a:pt x="53" y="173"/>
                </a:lnTo>
                <a:lnTo>
                  <a:pt x="53" y="171"/>
                </a:lnTo>
                <a:lnTo>
                  <a:pt x="53" y="170"/>
                </a:lnTo>
                <a:lnTo>
                  <a:pt x="53" y="170"/>
                </a:lnTo>
                <a:lnTo>
                  <a:pt x="52" y="170"/>
                </a:lnTo>
                <a:lnTo>
                  <a:pt x="53" y="168"/>
                </a:lnTo>
                <a:lnTo>
                  <a:pt x="53" y="165"/>
                </a:lnTo>
                <a:lnTo>
                  <a:pt x="52" y="164"/>
                </a:lnTo>
                <a:lnTo>
                  <a:pt x="52" y="164"/>
                </a:lnTo>
                <a:lnTo>
                  <a:pt x="53" y="164"/>
                </a:lnTo>
                <a:lnTo>
                  <a:pt x="54" y="165"/>
                </a:lnTo>
                <a:lnTo>
                  <a:pt x="54" y="169"/>
                </a:lnTo>
                <a:lnTo>
                  <a:pt x="54" y="169"/>
                </a:lnTo>
                <a:lnTo>
                  <a:pt x="54" y="173"/>
                </a:lnTo>
                <a:lnTo>
                  <a:pt x="54" y="175"/>
                </a:lnTo>
                <a:lnTo>
                  <a:pt x="54" y="175"/>
                </a:lnTo>
                <a:close/>
                <a:moveTo>
                  <a:pt x="51" y="176"/>
                </a:moveTo>
                <a:lnTo>
                  <a:pt x="51" y="176"/>
                </a:lnTo>
                <a:lnTo>
                  <a:pt x="51" y="176"/>
                </a:lnTo>
                <a:lnTo>
                  <a:pt x="51" y="175"/>
                </a:lnTo>
                <a:lnTo>
                  <a:pt x="51" y="175"/>
                </a:lnTo>
                <a:lnTo>
                  <a:pt x="50" y="175"/>
                </a:lnTo>
                <a:lnTo>
                  <a:pt x="48" y="176"/>
                </a:lnTo>
                <a:lnTo>
                  <a:pt x="48" y="176"/>
                </a:lnTo>
                <a:lnTo>
                  <a:pt x="48" y="175"/>
                </a:lnTo>
                <a:lnTo>
                  <a:pt x="47" y="174"/>
                </a:lnTo>
                <a:lnTo>
                  <a:pt x="47" y="175"/>
                </a:lnTo>
                <a:lnTo>
                  <a:pt x="47" y="175"/>
                </a:lnTo>
                <a:lnTo>
                  <a:pt x="46" y="175"/>
                </a:lnTo>
                <a:lnTo>
                  <a:pt x="46" y="174"/>
                </a:lnTo>
                <a:lnTo>
                  <a:pt x="47" y="173"/>
                </a:lnTo>
                <a:lnTo>
                  <a:pt x="47" y="173"/>
                </a:lnTo>
                <a:lnTo>
                  <a:pt x="47" y="170"/>
                </a:lnTo>
                <a:lnTo>
                  <a:pt x="47" y="170"/>
                </a:lnTo>
                <a:lnTo>
                  <a:pt x="48" y="170"/>
                </a:lnTo>
                <a:lnTo>
                  <a:pt x="48" y="170"/>
                </a:lnTo>
                <a:lnTo>
                  <a:pt x="50" y="169"/>
                </a:lnTo>
                <a:lnTo>
                  <a:pt x="50" y="168"/>
                </a:lnTo>
                <a:lnTo>
                  <a:pt x="50" y="168"/>
                </a:lnTo>
                <a:lnTo>
                  <a:pt x="50" y="166"/>
                </a:lnTo>
                <a:lnTo>
                  <a:pt x="51" y="165"/>
                </a:lnTo>
                <a:lnTo>
                  <a:pt x="51" y="165"/>
                </a:lnTo>
                <a:lnTo>
                  <a:pt x="51" y="165"/>
                </a:lnTo>
                <a:lnTo>
                  <a:pt x="50" y="171"/>
                </a:lnTo>
                <a:lnTo>
                  <a:pt x="50" y="171"/>
                </a:lnTo>
                <a:lnTo>
                  <a:pt x="48" y="173"/>
                </a:lnTo>
                <a:lnTo>
                  <a:pt x="48" y="174"/>
                </a:lnTo>
                <a:lnTo>
                  <a:pt x="48" y="174"/>
                </a:lnTo>
                <a:lnTo>
                  <a:pt x="48" y="174"/>
                </a:lnTo>
                <a:lnTo>
                  <a:pt x="50" y="173"/>
                </a:lnTo>
                <a:lnTo>
                  <a:pt x="51" y="171"/>
                </a:lnTo>
                <a:lnTo>
                  <a:pt x="52" y="171"/>
                </a:lnTo>
                <a:lnTo>
                  <a:pt x="52" y="171"/>
                </a:lnTo>
                <a:lnTo>
                  <a:pt x="52" y="173"/>
                </a:lnTo>
                <a:lnTo>
                  <a:pt x="51" y="174"/>
                </a:lnTo>
                <a:lnTo>
                  <a:pt x="51" y="175"/>
                </a:lnTo>
                <a:lnTo>
                  <a:pt x="51" y="176"/>
                </a:lnTo>
                <a:lnTo>
                  <a:pt x="51" y="176"/>
                </a:lnTo>
                <a:close/>
                <a:moveTo>
                  <a:pt x="42" y="111"/>
                </a:moveTo>
                <a:lnTo>
                  <a:pt x="42" y="111"/>
                </a:lnTo>
                <a:lnTo>
                  <a:pt x="42" y="113"/>
                </a:lnTo>
                <a:lnTo>
                  <a:pt x="42" y="111"/>
                </a:lnTo>
                <a:lnTo>
                  <a:pt x="42" y="111"/>
                </a:lnTo>
                <a:lnTo>
                  <a:pt x="42" y="106"/>
                </a:lnTo>
                <a:lnTo>
                  <a:pt x="42" y="99"/>
                </a:lnTo>
                <a:lnTo>
                  <a:pt x="42" y="99"/>
                </a:lnTo>
                <a:lnTo>
                  <a:pt x="42" y="98"/>
                </a:lnTo>
                <a:lnTo>
                  <a:pt x="42" y="99"/>
                </a:lnTo>
                <a:lnTo>
                  <a:pt x="42" y="99"/>
                </a:lnTo>
                <a:lnTo>
                  <a:pt x="43" y="105"/>
                </a:lnTo>
                <a:lnTo>
                  <a:pt x="42" y="111"/>
                </a:lnTo>
                <a:lnTo>
                  <a:pt x="42" y="111"/>
                </a:lnTo>
                <a:close/>
                <a:moveTo>
                  <a:pt x="43" y="173"/>
                </a:moveTo>
                <a:lnTo>
                  <a:pt x="43" y="173"/>
                </a:lnTo>
                <a:lnTo>
                  <a:pt x="42" y="171"/>
                </a:lnTo>
                <a:lnTo>
                  <a:pt x="41" y="171"/>
                </a:lnTo>
                <a:lnTo>
                  <a:pt x="41" y="169"/>
                </a:lnTo>
                <a:lnTo>
                  <a:pt x="41" y="169"/>
                </a:lnTo>
                <a:lnTo>
                  <a:pt x="41" y="170"/>
                </a:lnTo>
                <a:lnTo>
                  <a:pt x="42" y="170"/>
                </a:lnTo>
                <a:lnTo>
                  <a:pt x="43" y="170"/>
                </a:lnTo>
                <a:lnTo>
                  <a:pt x="43" y="170"/>
                </a:lnTo>
                <a:lnTo>
                  <a:pt x="43" y="170"/>
                </a:lnTo>
                <a:lnTo>
                  <a:pt x="45" y="169"/>
                </a:lnTo>
                <a:lnTo>
                  <a:pt x="45" y="169"/>
                </a:lnTo>
                <a:lnTo>
                  <a:pt x="46" y="169"/>
                </a:lnTo>
                <a:lnTo>
                  <a:pt x="46" y="169"/>
                </a:lnTo>
                <a:lnTo>
                  <a:pt x="45" y="170"/>
                </a:lnTo>
                <a:lnTo>
                  <a:pt x="45" y="173"/>
                </a:lnTo>
                <a:lnTo>
                  <a:pt x="45" y="176"/>
                </a:lnTo>
                <a:lnTo>
                  <a:pt x="45" y="176"/>
                </a:lnTo>
                <a:lnTo>
                  <a:pt x="43" y="176"/>
                </a:lnTo>
                <a:lnTo>
                  <a:pt x="43" y="176"/>
                </a:lnTo>
                <a:lnTo>
                  <a:pt x="43" y="178"/>
                </a:lnTo>
                <a:lnTo>
                  <a:pt x="42" y="178"/>
                </a:lnTo>
                <a:lnTo>
                  <a:pt x="42" y="178"/>
                </a:lnTo>
                <a:lnTo>
                  <a:pt x="42" y="175"/>
                </a:lnTo>
                <a:lnTo>
                  <a:pt x="42" y="175"/>
                </a:lnTo>
                <a:lnTo>
                  <a:pt x="43" y="174"/>
                </a:lnTo>
                <a:lnTo>
                  <a:pt x="43" y="173"/>
                </a:lnTo>
                <a:lnTo>
                  <a:pt x="43" y="173"/>
                </a:lnTo>
                <a:close/>
                <a:moveTo>
                  <a:pt x="37" y="171"/>
                </a:moveTo>
                <a:lnTo>
                  <a:pt x="37" y="171"/>
                </a:lnTo>
                <a:lnTo>
                  <a:pt x="37" y="171"/>
                </a:lnTo>
                <a:lnTo>
                  <a:pt x="37" y="170"/>
                </a:lnTo>
                <a:lnTo>
                  <a:pt x="37" y="168"/>
                </a:lnTo>
                <a:lnTo>
                  <a:pt x="36" y="166"/>
                </a:lnTo>
                <a:lnTo>
                  <a:pt x="36" y="166"/>
                </a:lnTo>
                <a:lnTo>
                  <a:pt x="37" y="165"/>
                </a:lnTo>
                <a:lnTo>
                  <a:pt x="37" y="163"/>
                </a:lnTo>
                <a:lnTo>
                  <a:pt x="37" y="163"/>
                </a:lnTo>
                <a:lnTo>
                  <a:pt x="39" y="166"/>
                </a:lnTo>
                <a:lnTo>
                  <a:pt x="39" y="169"/>
                </a:lnTo>
                <a:lnTo>
                  <a:pt x="39" y="169"/>
                </a:lnTo>
                <a:lnTo>
                  <a:pt x="39" y="169"/>
                </a:lnTo>
                <a:lnTo>
                  <a:pt x="37" y="169"/>
                </a:lnTo>
                <a:lnTo>
                  <a:pt x="37" y="171"/>
                </a:lnTo>
                <a:lnTo>
                  <a:pt x="37" y="171"/>
                </a:lnTo>
                <a:close/>
                <a:moveTo>
                  <a:pt x="48" y="129"/>
                </a:moveTo>
                <a:lnTo>
                  <a:pt x="48" y="129"/>
                </a:lnTo>
                <a:lnTo>
                  <a:pt x="47" y="128"/>
                </a:lnTo>
                <a:lnTo>
                  <a:pt x="47" y="128"/>
                </a:lnTo>
                <a:lnTo>
                  <a:pt x="47" y="128"/>
                </a:lnTo>
                <a:lnTo>
                  <a:pt x="47" y="126"/>
                </a:lnTo>
                <a:lnTo>
                  <a:pt x="48" y="125"/>
                </a:lnTo>
                <a:lnTo>
                  <a:pt x="48" y="125"/>
                </a:lnTo>
                <a:lnTo>
                  <a:pt x="51" y="126"/>
                </a:lnTo>
                <a:lnTo>
                  <a:pt x="52" y="126"/>
                </a:lnTo>
                <a:lnTo>
                  <a:pt x="52" y="128"/>
                </a:lnTo>
                <a:lnTo>
                  <a:pt x="52" y="128"/>
                </a:lnTo>
                <a:lnTo>
                  <a:pt x="51" y="128"/>
                </a:lnTo>
                <a:lnTo>
                  <a:pt x="48" y="126"/>
                </a:lnTo>
                <a:lnTo>
                  <a:pt x="48" y="126"/>
                </a:lnTo>
                <a:lnTo>
                  <a:pt x="50" y="129"/>
                </a:lnTo>
                <a:lnTo>
                  <a:pt x="51" y="129"/>
                </a:lnTo>
                <a:lnTo>
                  <a:pt x="51" y="129"/>
                </a:lnTo>
                <a:lnTo>
                  <a:pt x="51" y="129"/>
                </a:lnTo>
                <a:lnTo>
                  <a:pt x="52" y="129"/>
                </a:lnTo>
                <a:lnTo>
                  <a:pt x="51" y="129"/>
                </a:lnTo>
                <a:lnTo>
                  <a:pt x="51" y="130"/>
                </a:lnTo>
                <a:lnTo>
                  <a:pt x="51" y="130"/>
                </a:lnTo>
                <a:lnTo>
                  <a:pt x="51" y="130"/>
                </a:lnTo>
                <a:lnTo>
                  <a:pt x="50" y="130"/>
                </a:lnTo>
                <a:lnTo>
                  <a:pt x="50" y="129"/>
                </a:lnTo>
                <a:lnTo>
                  <a:pt x="48" y="129"/>
                </a:lnTo>
                <a:lnTo>
                  <a:pt x="48" y="129"/>
                </a:lnTo>
                <a:lnTo>
                  <a:pt x="50" y="133"/>
                </a:lnTo>
                <a:lnTo>
                  <a:pt x="48" y="135"/>
                </a:lnTo>
                <a:lnTo>
                  <a:pt x="48" y="135"/>
                </a:lnTo>
                <a:lnTo>
                  <a:pt x="47" y="134"/>
                </a:lnTo>
                <a:lnTo>
                  <a:pt x="46" y="133"/>
                </a:lnTo>
                <a:lnTo>
                  <a:pt x="46" y="133"/>
                </a:lnTo>
                <a:lnTo>
                  <a:pt x="47" y="130"/>
                </a:lnTo>
                <a:lnTo>
                  <a:pt x="48" y="129"/>
                </a:lnTo>
                <a:lnTo>
                  <a:pt x="48" y="129"/>
                </a:lnTo>
                <a:close/>
                <a:moveTo>
                  <a:pt x="43" y="58"/>
                </a:moveTo>
                <a:lnTo>
                  <a:pt x="43" y="58"/>
                </a:lnTo>
                <a:lnTo>
                  <a:pt x="42" y="58"/>
                </a:lnTo>
                <a:lnTo>
                  <a:pt x="42" y="55"/>
                </a:lnTo>
                <a:lnTo>
                  <a:pt x="42" y="51"/>
                </a:lnTo>
                <a:lnTo>
                  <a:pt x="42" y="51"/>
                </a:lnTo>
                <a:lnTo>
                  <a:pt x="43" y="53"/>
                </a:lnTo>
                <a:lnTo>
                  <a:pt x="43" y="54"/>
                </a:lnTo>
                <a:lnTo>
                  <a:pt x="43" y="58"/>
                </a:lnTo>
                <a:lnTo>
                  <a:pt x="43" y="58"/>
                </a:lnTo>
                <a:close/>
                <a:moveTo>
                  <a:pt x="54" y="81"/>
                </a:moveTo>
                <a:lnTo>
                  <a:pt x="54" y="81"/>
                </a:lnTo>
                <a:lnTo>
                  <a:pt x="56" y="80"/>
                </a:lnTo>
                <a:lnTo>
                  <a:pt x="56" y="76"/>
                </a:lnTo>
                <a:lnTo>
                  <a:pt x="56" y="76"/>
                </a:lnTo>
                <a:lnTo>
                  <a:pt x="57" y="78"/>
                </a:lnTo>
                <a:lnTo>
                  <a:pt x="57" y="79"/>
                </a:lnTo>
                <a:lnTo>
                  <a:pt x="57" y="80"/>
                </a:lnTo>
                <a:lnTo>
                  <a:pt x="57" y="81"/>
                </a:lnTo>
                <a:lnTo>
                  <a:pt x="57" y="81"/>
                </a:lnTo>
                <a:lnTo>
                  <a:pt x="57" y="83"/>
                </a:lnTo>
                <a:lnTo>
                  <a:pt x="58" y="84"/>
                </a:lnTo>
                <a:lnTo>
                  <a:pt x="58" y="84"/>
                </a:lnTo>
                <a:lnTo>
                  <a:pt x="59" y="83"/>
                </a:lnTo>
                <a:lnTo>
                  <a:pt x="58" y="80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8"/>
                </a:lnTo>
                <a:lnTo>
                  <a:pt x="58" y="76"/>
                </a:lnTo>
                <a:lnTo>
                  <a:pt x="57" y="75"/>
                </a:lnTo>
                <a:lnTo>
                  <a:pt x="57" y="75"/>
                </a:lnTo>
                <a:lnTo>
                  <a:pt x="57" y="74"/>
                </a:lnTo>
                <a:lnTo>
                  <a:pt x="58" y="73"/>
                </a:lnTo>
                <a:lnTo>
                  <a:pt x="58" y="73"/>
                </a:lnTo>
                <a:lnTo>
                  <a:pt x="57" y="69"/>
                </a:lnTo>
                <a:lnTo>
                  <a:pt x="57" y="69"/>
                </a:lnTo>
                <a:lnTo>
                  <a:pt x="57" y="68"/>
                </a:lnTo>
                <a:lnTo>
                  <a:pt x="58" y="68"/>
                </a:lnTo>
                <a:lnTo>
                  <a:pt x="59" y="68"/>
                </a:lnTo>
                <a:lnTo>
                  <a:pt x="59" y="66"/>
                </a:lnTo>
                <a:lnTo>
                  <a:pt x="59" y="66"/>
                </a:lnTo>
                <a:lnTo>
                  <a:pt x="58" y="66"/>
                </a:lnTo>
                <a:lnTo>
                  <a:pt x="58" y="68"/>
                </a:lnTo>
                <a:lnTo>
                  <a:pt x="58" y="68"/>
                </a:lnTo>
                <a:lnTo>
                  <a:pt x="57" y="66"/>
                </a:lnTo>
                <a:lnTo>
                  <a:pt x="57" y="65"/>
                </a:lnTo>
                <a:lnTo>
                  <a:pt x="57" y="63"/>
                </a:lnTo>
                <a:lnTo>
                  <a:pt x="57" y="63"/>
                </a:lnTo>
                <a:lnTo>
                  <a:pt x="59" y="65"/>
                </a:lnTo>
                <a:lnTo>
                  <a:pt x="59" y="65"/>
                </a:lnTo>
                <a:lnTo>
                  <a:pt x="60" y="65"/>
                </a:lnTo>
                <a:lnTo>
                  <a:pt x="60" y="65"/>
                </a:lnTo>
                <a:lnTo>
                  <a:pt x="58" y="61"/>
                </a:lnTo>
                <a:lnTo>
                  <a:pt x="58" y="61"/>
                </a:lnTo>
                <a:lnTo>
                  <a:pt x="59" y="61"/>
                </a:lnTo>
                <a:lnTo>
                  <a:pt x="59" y="59"/>
                </a:lnTo>
                <a:lnTo>
                  <a:pt x="60" y="55"/>
                </a:lnTo>
                <a:lnTo>
                  <a:pt x="60" y="55"/>
                </a:lnTo>
                <a:lnTo>
                  <a:pt x="62" y="59"/>
                </a:lnTo>
                <a:lnTo>
                  <a:pt x="62" y="59"/>
                </a:lnTo>
                <a:lnTo>
                  <a:pt x="63" y="59"/>
                </a:lnTo>
                <a:lnTo>
                  <a:pt x="63" y="56"/>
                </a:lnTo>
                <a:lnTo>
                  <a:pt x="63" y="56"/>
                </a:lnTo>
                <a:lnTo>
                  <a:pt x="64" y="59"/>
                </a:lnTo>
                <a:lnTo>
                  <a:pt x="64" y="63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1"/>
                </a:lnTo>
                <a:lnTo>
                  <a:pt x="63" y="71"/>
                </a:lnTo>
                <a:lnTo>
                  <a:pt x="64" y="73"/>
                </a:lnTo>
                <a:lnTo>
                  <a:pt x="64" y="73"/>
                </a:lnTo>
                <a:lnTo>
                  <a:pt x="64" y="73"/>
                </a:lnTo>
                <a:lnTo>
                  <a:pt x="63" y="73"/>
                </a:lnTo>
                <a:lnTo>
                  <a:pt x="63" y="73"/>
                </a:lnTo>
                <a:lnTo>
                  <a:pt x="64" y="75"/>
                </a:lnTo>
                <a:lnTo>
                  <a:pt x="64" y="75"/>
                </a:lnTo>
                <a:lnTo>
                  <a:pt x="64" y="78"/>
                </a:lnTo>
                <a:lnTo>
                  <a:pt x="63" y="80"/>
                </a:lnTo>
                <a:lnTo>
                  <a:pt x="63" y="80"/>
                </a:lnTo>
                <a:lnTo>
                  <a:pt x="64" y="88"/>
                </a:lnTo>
                <a:lnTo>
                  <a:pt x="64" y="88"/>
                </a:lnTo>
                <a:lnTo>
                  <a:pt x="62" y="95"/>
                </a:lnTo>
                <a:lnTo>
                  <a:pt x="62" y="95"/>
                </a:lnTo>
                <a:lnTo>
                  <a:pt x="63" y="96"/>
                </a:lnTo>
                <a:lnTo>
                  <a:pt x="63" y="96"/>
                </a:lnTo>
                <a:lnTo>
                  <a:pt x="62" y="103"/>
                </a:lnTo>
                <a:lnTo>
                  <a:pt x="62" y="105"/>
                </a:lnTo>
                <a:lnTo>
                  <a:pt x="62" y="108"/>
                </a:lnTo>
                <a:lnTo>
                  <a:pt x="62" y="108"/>
                </a:lnTo>
                <a:lnTo>
                  <a:pt x="60" y="110"/>
                </a:lnTo>
                <a:lnTo>
                  <a:pt x="60" y="110"/>
                </a:lnTo>
                <a:lnTo>
                  <a:pt x="60" y="109"/>
                </a:lnTo>
                <a:lnTo>
                  <a:pt x="60" y="108"/>
                </a:lnTo>
                <a:lnTo>
                  <a:pt x="60" y="106"/>
                </a:lnTo>
                <a:lnTo>
                  <a:pt x="59" y="106"/>
                </a:lnTo>
                <a:lnTo>
                  <a:pt x="59" y="106"/>
                </a:lnTo>
                <a:lnTo>
                  <a:pt x="62" y="111"/>
                </a:lnTo>
                <a:lnTo>
                  <a:pt x="62" y="111"/>
                </a:lnTo>
                <a:lnTo>
                  <a:pt x="60" y="114"/>
                </a:lnTo>
                <a:lnTo>
                  <a:pt x="60" y="118"/>
                </a:lnTo>
                <a:lnTo>
                  <a:pt x="60" y="124"/>
                </a:lnTo>
                <a:lnTo>
                  <a:pt x="60" y="124"/>
                </a:lnTo>
                <a:lnTo>
                  <a:pt x="59" y="125"/>
                </a:lnTo>
                <a:lnTo>
                  <a:pt x="58" y="126"/>
                </a:lnTo>
                <a:lnTo>
                  <a:pt x="58" y="126"/>
                </a:lnTo>
                <a:lnTo>
                  <a:pt x="58" y="129"/>
                </a:lnTo>
                <a:lnTo>
                  <a:pt x="57" y="129"/>
                </a:lnTo>
                <a:lnTo>
                  <a:pt x="57" y="130"/>
                </a:lnTo>
                <a:lnTo>
                  <a:pt x="57" y="130"/>
                </a:lnTo>
                <a:lnTo>
                  <a:pt x="56" y="129"/>
                </a:lnTo>
                <a:lnTo>
                  <a:pt x="56" y="128"/>
                </a:lnTo>
                <a:lnTo>
                  <a:pt x="56" y="125"/>
                </a:lnTo>
                <a:lnTo>
                  <a:pt x="56" y="125"/>
                </a:lnTo>
                <a:lnTo>
                  <a:pt x="56" y="120"/>
                </a:lnTo>
                <a:lnTo>
                  <a:pt x="56" y="120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57" y="116"/>
                </a:lnTo>
                <a:lnTo>
                  <a:pt x="57" y="114"/>
                </a:lnTo>
                <a:lnTo>
                  <a:pt x="57" y="114"/>
                </a:lnTo>
                <a:lnTo>
                  <a:pt x="57" y="111"/>
                </a:lnTo>
                <a:lnTo>
                  <a:pt x="56" y="109"/>
                </a:lnTo>
                <a:lnTo>
                  <a:pt x="56" y="109"/>
                </a:lnTo>
                <a:lnTo>
                  <a:pt x="58" y="110"/>
                </a:lnTo>
                <a:lnTo>
                  <a:pt x="58" y="110"/>
                </a:lnTo>
                <a:lnTo>
                  <a:pt x="58" y="109"/>
                </a:lnTo>
                <a:lnTo>
                  <a:pt x="58" y="109"/>
                </a:lnTo>
                <a:lnTo>
                  <a:pt x="58" y="109"/>
                </a:lnTo>
                <a:lnTo>
                  <a:pt x="57" y="109"/>
                </a:lnTo>
                <a:lnTo>
                  <a:pt x="57" y="109"/>
                </a:lnTo>
                <a:lnTo>
                  <a:pt x="56" y="106"/>
                </a:lnTo>
                <a:lnTo>
                  <a:pt x="54" y="105"/>
                </a:lnTo>
                <a:lnTo>
                  <a:pt x="54" y="105"/>
                </a:lnTo>
                <a:lnTo>
                  <a:pt x="56" y="99"/>
                </a:lnTo>
                <a:lnTo>
                  <a:pt x="57" y="94"/>
                </a:lnTo>
                <a:lnTo>
                  <a:pt x="57" y="94"/>
                </a:lnTo>
                <a:lnTo>
                  <a:pt x="56" y="91"/>
                </a:lnTo>
                <a:lnTo>
                  <a:pt x="53" y="89"/>
                </a:lnTo>
                <a:lnTo>
                  <a:pt x="53" y="89"/>
                </a:lnTo>
                <a:lnTo>
                  <a:pt x="54" y="84"/>
                </a:lnTo>
                <a:lnTo>
                  <a:pt x="56" y="84"/>
                </a:lnTo>
                <a:lnTo>
                  <a:pt x="56" y="84"/>
                </a:lnTo>
                <a:lnTo>
                  <a:pt x="56" y="83"/>
                </a:lnTo>
                <a:lnTo>
                  <a:pt x="54" y="81"/>
                </a:lnTo>
                <a:lnTo>
                  <a:pt x="54" y="81"/>
                </a:lnTo>
                <a:close/>
                <a:moveTo>
                  <a:pt x="56" y="103"/>
                </a:moveTo>
                <a:lnTo>
                  <a:pt x="56" y="103"/>
                </a:lnTo>
                <a:lnTo>
                  <a:pt x="57" y="101"/>
                </a:lnTo>
                <a:lnTo>
                  <a:pt x="57" y="101"/>
                </a:lnTo>
                <a:lnTo>
                  <a:pt x="56" y="103"/>
                </a:lnTo>
                <a:lnTo>
                  <a:pt x="56" y="103"/>
                </a:lnTo>
                <a:lnTo>
                  <a:pt x="56" y="105"/>
                </a:lnTo>
                <a:lnTo>
                  <a:pt x="56" y="105"/>
                </a:lnTo>
                <a:lnTo>
                  <a:pt x="58" y="105"/>
                </a:lnTo>
                <a:lnTo>
                  <a:pt x="59" y="104"/>
                </a:lnTo>
                <a:lnTo>
                  <a:pt x="59" y="104"/>
                </a:lnTo>
                <a:lnTo>
                  <a:pt x="58" y="104"/>
                </a:lnTo>
                <a:lnTo>
                  <a:pt x="57" y="104"/>
                </a:lnTo>
                <a:lnTo>
                  <a:pt x="57" y="104"/>
                </a:lnTo>
                <a:lnTo>
                  <a:pt x="56" y="103"/>
                </a:lnTo>
                <a:lnTo>
                  <a:pt x="56" y="103"/>
                </a:lnTo>
                <a:close/>
                <a:moveTo>
                  <a:pt x="57" y="99"/>
                </a:moveTo>
                <a:lnTo>
                  <a:pt x="57" y="99"/>
                </a:lnTo>
                <a:lnTo>
                  <a:pt x="57" y="100"/>
                </a:lnTo>
                <a:lnTo>
                  <a:pt x="58" y="100"/>
                </a:lnTo>
                <a:lnTo>
                  <a:pt x="59" y="101"/>
                </a:lnTo>
                <a:lnTo>
                  <a:pt x="59" y="101"/>
                </a:lnTo>
                <a:lnTo>
                  <a:pt x="58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3"/>
                </a:lnTo>
                <a:lnTo>
                  <a:pt x="59" y="101"/>
                </a:lnTo>
                <a:lnTo>
                  <a:pt x="60" y="101"/>
                </a:lnTo>
                <a:lnTo>
                  <a:pt x="60" y="100"/>
                </a:lnTo>
                <a:lnTo>
                  <a:pt x="60" y="100"/>
                </a:lnTo>
                <a:lnTo>
                  <a:pt x="59" y="100"/>
                </a:lnTo>
                <a:lnTo>
                  <a:pt x="59" y="100"/>
                </a:lnTo>
                <a:lnTo>
                  <a:pt x="58" y="99"/>
                </a:lnTo>
                <a:lnTo>
                  <a:pt x="57" y="99"/>
                </a:lnTo>
                <a:lnTo>
                  <a:pt x="57" y="99"/>
                </a:lnTo>
                <a:close/>
                <a:moveTo>
                  <a:pt x="58" y="95"/>
                </a:moveTo>
                <a:lnTo>
                  <a:pt x="58" y="95"/>
                </a:lnTo>
                <a:lnTo>
                  <a:pt x="57" y="96"/>
                </a:lnTo>
                <a:lnTo>
                  <a:pt x="56" y="99"/>
                </a:lnTo>
                <a:lnTo>
                  <a:pt x="56" y="99"/>
                </a:lnTo>
                <a:lnTo>
                  <a:pt x="58" y="98"/>
                </a:lnTo>
                <a:lnTo>
                  <a:pt x="59" y="98"/>
                </a:lnTo>
                <a:lnTo>
                  <a:pt x="59" y="98"/>
                </a:lnTo>
                <a:lnTo>
                  <a:pt x="58" y="96"/>
                </a:lnTo>
                <a:lnTo>
                  <a:pt x="58" y="95"/>
                </a:lnTo>
                <a:lnTo>
                  <a:pt x="58" y="95"/>
                </a:lnTo>
                <a:close/>
                <a:moveTo>
                  <a:pt x="62" y="69"/>
                </a:moveTo>
                <a:lnTo>
                  <a:pt x="62" y="69"/>
                </a:lnTo>
                <a:lnTo>
                  <a:pt x="63" y="69"/>
                </a:lnTo>
                <a:lnTo>
                  <a:pt x="63" y="69"/>
                </a:lnTo>
                <a:lnTo>
                  <a:pt x="63" y="66"/>
                </a:lnTo>
                <a:lnTo>
                  <a:pt x="62" y="65"/>
                </a:lnTo>
                <a:lnTo>
                  <a:pt x="62" y="65"/>
                </a:lnTo>
                <a:lnTo>
                  <a:pt x="62" y="68"/>
                </a:lnTo>
                <a:lnTo>
                  <a:pt x="62" y="69"/>
                </a:lnTo>
                <a:lnTo>
                  <a:pt x="62" y="69"/>
                </a:lnTo>
                <a:close/>
                <a:moveTo>
                  <a:pt x="60" y="86"/>
                </a:moveTo>
                <a:lnTo>
                  <a:pt x="60" y="86"/>
                </a:lnTo>
                <a:lnTo>
                  <a:pt x="59" y="90"/>
                </a:lnTo>
                <a:lnTo>
                  <a:pt x="59" y="91"/>
                </a:lnTo>
                <a:lnTo>
                  <a:pt x="60" y="91"/>
                </a:lnTo>
                <a:lnTo>
                  <a:pt x="60" y="91"/>
                </a:lnTo>
                <a:lnTo>
                  <a:pt x="60" y="89"/>
                </a:lnTo>
                <a:lnTo>
                  <a:pt x="60" y="88"/>
                </a:lnTo>
                <a:lnTo>
                  <a:pt x="60" y="86"/>
                </a:lnTo>
                <a:lnTo>
                  <a:pt x="60" y="86"/>
                </a:lnTo>
                <a:close/>
                <a:moveTo>
                  <a:pt x="56" y="85"/>
                </a:moveTo>
                <a:lnTo>
                  <a:pt x="56" y="85"/>
                </a:lnTo>
                <a:lnTo>
                  <a:pt x="54" y="86"/>
                </a:lnTo>
                <a:lnTo>
                  <a:pt x="54" y="89"/>
                </a:lnTo>
                <a:lnTo>
                  <a:pt x="57" y="90"/>
                </a:lnTo>
                <a:lnTo>
                  <a:pt x="58" y="91"/>
                </a:lnTo>
                <a:lnTo>
                  <a:pt x="58" y="91"/>
                </a:lnTo>
                <a:lnTo>
                  <a:pt x="58" y="90"/>
                </a:lnTo>
                <a:lnTo>
                  <a:pt x="57" y="89"/>
                </a:lnTo>
                <a:lnTo>
                  <a:pt x="56" y="88"/>
                </a:lnTo>
                <a:lnTo>
                  <a:pt x="56" y="85"/>
                </a:lnTo>
                <a:lnTo>
                  <a:pt x="56" y="85"/>
                </a:lnTo>
                <a:close/>
                <a:moveTo>
                  <a:pt x="34" y="339"/>
                </a:moveTo>
                <a:lnTo>
                  <a:pt x="34" y="339"/>
                </a:lnTo>
                <a:lnTo>
                  <a:pt x="34" y="338"/>
                </a:lnTo>
                <a:lnTo>
                  <a:pt x="34" y="338"/>
                </a:lnTo>
                <a:lnTo>
                  <a:pt x="33" y="337"/>
                </a:lnTo>
                <a:lnTo>
                  <a:pt x="33" y="335"/>
                </a:lnTo>
                <a:lnTo>
                  <a:pt x="33" y="335"/>
                </a:lnTo>
                <a:lnTo>
                  <a:pt x="34" y="337"/>
                </a:lnTo>
                <a:lnTo>
                  <a:pt x="35" y="338"/>
                </a:lnTo>
                <a:lnTo>
                  <a:pt x="36" y="338"/>
                </a:lnTo>
                <a:lnTo>
                  <a:pt x="36" y="338"/>
                </a:lnTo>
                <a:lnTo>
                  <a:pt x="36" y="339"/>
                </a:lnTo>
                <a:lnTo>
                  <a:pt x="34" y="339"/>
                </a:lnTo>
                <a:lnTo>
                  <a:pt x="34" y="339"/>
                </a:lnTo>
                <a:close/>
                <a:moveTo>
                  <a:pt x="50" y="0"/>
                </a:moveTo>
                <a:lnTo>
                  <a:pt x="50" y="0"/>
                </a:lnTo>
                <a:lnTo>
                  <a:pt x="51" y="1"/>
                </a:lnTo>
                <a:lnTo>
                  <a:pt x="51" y="3"/>
                </a:lnTo>
                <a:lnTo>
                  <a:pt x="51" y="5"/>
                </a:lnTo>
                <a:lnTo>
                  <a:pt x="51" y="5"/>
                </a:lnTo>
                <a:lnTo>
                  <a:pt x="50" y="5"/>
                </a:lnTo>
                <a:lnTo>
                  <a:pt x="50" y="4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48" y="111"/>
                </a:moveTo>
                <a:lnTo>
                  <a:pt x="48" y="111"/>
                </a:lnTo>
                <a:lnTo>
                  <a:pt x="48" y="110"/>
                </a:lnTo>
                <a:lnTo>
                  <a:pt x="50" y="109"/>
                </a:lnTo>
                <a:lnTo>
                  <a:pt x="50" y="109"/>
                </a:lnTo>
                <a:lnTo>
                  <a:pt x="50" y="108"/>
                </a:lnTo>
                <a:lnTo>
                  <a:pt x="50" y="108"/>
                </a:lnTo>
                <a:lnTo>
                  <a:pt x="51" y="109"/>
                </a:lnTo>
                <a:lnTo>
                  <a:pt x="51" y="110"/>
                </a:lnTo>
                <a:lnTo>
                  <a:pt x="50" y="110"/>
                </a:lnTo>
                <a:lnTo>
                  <a:pt x="51" y="111"/>
                </a:lnTo>
                <a:lnTo>
                  <a:pt x="51" y="111"/>
                </a:lnTo>
                <a:lnTo>
                  <a:pt x="50" y="113"/>
                </a:lnTo>
                <a:lnTo>
                  <a:pt x="50" y="111"/>
                </a:lnTo>
                <a:lnTo>
                  <a:pt x="50" y="110"/>
                </a:lnTo>
                <a:lnTo>
                  <a:pt x="48" y="111"/>
                </a:lnTo>
                <a:lnTo>
                  <a:pt x="48" y="111"/>
                </a:lnTo>
                <a:close/>
                <a:moveTo>
                  <a:pt x="54" y="106"/>
                </a:move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56" y="108"/>
                </a:lnTo>
                <a:lnTo>
                  <a:pt x="56" y="110"/>
                </a:lnTo>
                <a:lnTo>
                  <a:pt x="56" y="113"/>
                </a:lnTo>
                <a:lnTo>
                  <a:pt x="56" y="113"/>
                </a:lnTo>
                <a:lnTo>
                  <a:pt x="54" y="111"/>
                </a:lnTo>
                <a:lnTo>
                  <a:pt x="54" y="110"/>
                </a:lnTo>
                <a:lnTo>
                  <a:pt x="54" y="106"/>
                </a:lnTo>
                <a:lnTo>
                  <a:pt x="54" y="106"/>
                </a:lnTo>
                <a:close/>
                <a:moveTo>
                  <a:pt x="42" y="93"/>
                </a:moveTo>
                <a:lnTo>
                  <a:pt x="42" y="91"/>
                </a:lnTo>
                <a:lnTo>
                  <a:pt x="42" y="91"/>
                </a:lnTo>
                <a:lnTo>
                  <a:pt x="43" y="91"/>
                </a:lnTo>
                <a:lnTo>
                  <a:pt x="43" y="90"/>
                </a:lnTo>
                <a:lnTo>
                  <a:pt x="43" y="90"/>
                </a:lnTo>
                <a:lnTo>
                  <a:pt x="43" y="90"/>
                </a:lnTo>
                <a:lnTo>
                  <a:pt x="42" y="90"/>
                </a:lnTo>
                <a:lnTo>
                  <a:pt x="42" y="90"/>
                </a:lnTo>
                <a:lnTo>
                  <a:pt x="42" y="90"/>
                </a:lnTo>
                <a:lnTo>
                  <a:pt x="42" y="89"/>
                </a:lnTo>
                <a:lnTo>
                  <a:pt x="43" y="88"/>
                </a:lnTo>
                <a:lnTo>
                  <a:pt x="43" y="88"/>
                </a:lnTo>
                <a:lnTo>
                  <a:pt x="41" y="88"/>
                </a:lnTo>
                <a:lnTo>
                  <a:pt x="41" y="88"/>
                </a:lnTo>
                <a:lnTo>
                  <a:pt x="42" y="86"/>
                </a:lnTo>
                <a:lnTo>
                  <a:pt x="42" y="85"/>
                </a:lnTo>
                <a:lnTo>
                  <a:pt x="42" y="81"/>
                </a:lnTo>
                <a:lnTo>
                  <a:pt x="42" y="81"/>
                </a:lnTo>
                <a:lnTo>
                  <a:pt x="43" y="83"/>
                </a:lnTo>
                <a:lnTo>
                  <a:pt x="43" y="84"/>
                </a:lnTo>
                <a:lnTo>
                  <a:pt x="43" y="84"/>
                </a:lnTo>
                <a:lnTo>
                  <a:pt x="45" y="84"/>
                </a:lnTo>
                <a:lnTo>
                  <a:pt x="45" y="84"/>
                </a:lnTo>
                <a:lnTo>
                  <a:pt x="43" y="86"/>
                </a:lnTo>
                <a:lnTo>
                  <a:pt x="43" y="86"/>
                </a:lnTo>
                <a:lnTo>
                  <a:pt x="45" y="86"/>
                </a:lnTo>
                <a:lnTo>
                  <a:pt x="45" y="86"/>
                </a:lnTo>
                <a:lnTo>
                  <a:pt x="45" y="89"/>
                </a:lnTo>
                <a:lnTo>
                  <a:pt x="45" y="93"/>
                </a:lnTo>
                <a:lnTo>
                  <a:pt x="45" y="93"/>
                </a:lnTo>
                <a:lnTo>
                  <a:pt x="43" y="93"/>
                </a:lnTo>
                <a:lnTo>
                  <a:pt x="42" y="93"/>
                </a:lnTo>
                <a:lnTo>
                  <a:pt x="42" y="93"/>
                </a:lnTo>
                <a:close/>
                <a:moveTo>
                  <a:pt x="204" y="679"/>
                </a:moveTo>
                <a:lnTo>
                  <a:pt x="204" y="679"/>
                </a:lnTo>
                <a:lnTo>
                  <a:pt x="204" y="681"/>
                </a:lnTo>
                <a:lnTo>
                  <a:pt x="203" y="682"/>
                </a:lnTo>
                <a:lnTo>
                  <a:pt x="202" y="682"/>
                </a:lnTo>
                <a:lnTo>
                  <a:pt x="202" y="682"/>
                </a:lnTo>
                <a:lnTo>
                  <a:pt x="202" y="681"/>
                </a:lnTo>
                <a:lnTo>
                  <a:pt x="204" y="679"/>
                </a:lnTo>
                <a:lnTo>
                  <a:pt x="204" y="679"/>
                </a:lnTo>
                <a:close/>
                <a:moveTo>
                  <a:pt x="47" y="98"/>
                </a:moveTo>
                <a:lnTo>
                  <a:pt x="47" y="98"/>
                </a:lnTo>
                <a:lnTo>
                  <a:pt x="48" y="94"/>
                </a:lnTo>
                <a:lnTo>
                  <a:pt x="48" y="93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8" y="90"/>
                </a:lnTo>
                <a:lnTo>
                  <a:pt x="48" y="89"/>
                </a:lnTo>
                <a:lnTo>
                  <a:pt x="48" y="89"/>
                </a:lnTo>
                <a:lnTo>
                  <a:pt x="48" y="88"/>
                </a:lnTo>
                <a:lnTo>
                  <a:pt x="47" y="86"/>
                </a:lnTo>
                <a:lnTo>
                  <a:pt x="47" y="85"/>
                </a:lnTo>
                <a:lnTo>
                  <a:pt x="47" y="84"/>
                </a:lnTo>
                <a:lnTo>
                  <a:pt x="47" y="84"/>
                </a:lnTo>
                <a:lnTo>
                  <a:pt x="48" y="85"/>
                </a:lnTo>
                <a:lnTo>
                  <a:pt x="50" y="89"/>
                </a:lnTo>
                <a:lnTo>
                  <a:pt x="50" y="89"/>
                </a:lnTo>
                <a:lnTo>
                  <a:pt x="50" y="94"/>
                </a:lnTo>
                <a:lnTo>
                  <a:pt x="48" y="96"/>
                </a:lnTo>
                <a:lnTo>
                  <a:pt x="47" y="98"/>
                </a:lnTo>
                <a:lnTo>
                  <a:pt x="47" y="98"/>
                </a:lnTo>
                <a:close/>
                <a:moveTo>
                  <a:pt x="48" y="99"/>
                </a:moveTo>
                <a:lnTo>
                  <a:pt x="48" y="99"/>
                </a:lnTo>
                <a:lnTo>
                  <a:pt x="50" y="100"/>
                </a:lnTo>
                <a:lnTo>
                  <a:pt x="50" y="101"/>
                </a:lnTo>
                <a:lnTo>
                  <a:pt x="50" y="104"/>
                </a:lnTo>
                <a:lnTo>
                  <a:pt x="50" y="106"/>
                </a:lnTo>
                <a:lnTo>
                  <a:pt x="50" y="106"/>
                </a:lnTo>
                <a:lnTo>
                  <a:pt x="48" y="106"/>
                </a:lnTo>
                <a:lnTo>
                  <a:pt x="48" y="108"/>
                </a:lnTo>
                <a:lnTo>
                  <a:pt x="48" y="108"/>
                </a:lnTo>
                <a:lnTo>
                  <a:pt x="47" y="106"/>
                </a:lnTo>
                <a:lnTo>
                  <a:pt x="47" y="104"/>
                </a:lnTo>
                <a:lnTo>
                  <a:pt x="48" y="101"/>
                </a:lnTo>
                <a:lnTo>
                  <a:pt x="48" y="99"/>
                </a:lnTo>
                <a:lnTo>
                  <a:pt x="48" y="99"/>
                </a:lnTo>
                <a:close/>
                <a:moveTo>
                  <a:pt x="53" y="94"/>
                </a:moveTo>
                <a:lnTo>
                  <a:pt x="53" y="94"/>
                </a:lnTo>
                <a:lnTo>
                  <a:pt x="52" y="91"/>
                </a:lnTo>
                <a:lnTo>
                  <a:pt x="52" y="91"/>
                </a:lnTo>
                <a:lnTo>
                  <a:pt x="53" y="91"/>
                </a:lnTo>
                <a:lnTo>
                  <a:pt x="53" y="93"/>
                </a:lnTo>
                <a:lnTo>
                  <a:pt x="53" y="94"/>
                </a:lnTo>
                <a:lnTo>
                  <a:pt x="54" y="94"/>
                </a:lnTo>
                <a:lnTo>
                  <a:pt x="54" y="94"/>
                </a:lnTo>
                <a:lnTo>
                  <a:pt x="53" y="99"/>
                </a:lnTo>
                <a:lnTo>
                  <a:pt x="53" y="103"/>
                </a:lnTo>
                <a:lnTo>
                  <a:pt x="53" y="103"/>
                </a:lnTo>
                <a:lnTo>
                  <a:pt x="52" y="103"/>
                </a:lnTo>
                <a:lnTo>
                  <a:pt x="52" y="100"/>
                </a:lnTo>
                <a:lnTo>
                  <a:pt x="53" y="94"/>
                </a:lnTo>
                <a:lnTo>
                  <a:pt x="53" y="94"/>
                </a:lnTo>
                <a:close/>
                <a:moveTo>
                  <a:pt x="7" y="3"/>
                </a:moveTo>
                <a:lnTo>
                  <a:pt x="7" y="3"/>
                </a:lnTo>
                <a:lnTo>
                  <a:pt x="11" y="5"/>
                </a:lnTo>
                <a:lnTo>
                  <a:pt x="13" y="6"/>
                </a:lnTo>
                <a:lnTo>
                  <a:pt x="14" y="8"/>
                </a:lnTo>
                <a:lnTo>
                  <a:pt x="14" y="8"/>
                </a:lnTo>
                <a:lnTo>
                  <a:pt x="14" y="11"/>
                </a:lnTo>
                <a:lnTo>
                  <a:pt x="14" y="11"/>
                </a:lnTo>
                <a:lnTo>
                  <a:pt x="16" y="14"/>
                </a:lnTo>
                <a:lnTo>
                  <a:pt x="17" y="15"/>
                </a:lnTo>
                <a:lnTo>
                  <a:pt x="16" y="16"/>
                </a:lnTo>
                <a:lnTo>
                  <a:pt x="16" y="16"/>
                </a:lnTo>
                <a:lnTo>
                  <a:pt x="18" y="20"/>
                </a:lnTo>
                <a:lnTo>
                  <a:pt x="18" y="20"/>
                </a:lnTo>
                <a:lnTo>
                  <a:pt x="18" y="30"/>
                </a:lnTo>
                <a:lnTo>
                  <a:pt x="18" y="35"/>
                </a:lnTo>
                <a:lnTo>
                  <a:pt x="17" y="39"/>
                </a:lnTo>
                <a:lnTo>
                  <a:pt x="17" y="39"/>
                </a:lnTo>
                <a:lnTo>
                  <a:pt x="17" y="38"/>
                </a:lnTo>
                <a:lnTo>
                  <a:pt x="17" y="38"/>
                </a:lnTo>
                <a:lnTo>
                  <a:pt x="16" y="38"/>
                </a:lnTo>
                <a:lnTo>
                  <a:pt x="16" y="39"/>
                </a:lnTo>
                <a:lnTo>
                  <a:pt x="16" y="40"/>
                </a:lnTo>
                <a:lnTo>
                  <a:pt x="16" y="40"/>
                </a:lnTo>
                <a:lnTo>
                  <a:pt x="13" y="43"/>
                </a:lnTo>
                <a:lnTo>
                  <a:pt x="13" y="45"/>
                </a:lnTo>
                <a:lnTo>
                  <a:pt x="13" y="45"/>
                </a:lnTo>
                <a:lnTo>
                  <a:pt x="16" y="43"/>
                </a:lnTo>
                <a:lnTo>
                  <a:pt x="17" y="40"/>
                </a:lnTo>
                <a:lnTo>
                  <a:pt x="17" y="40"/>
                </a:lnTo>
                <a:lnTo>
                  <a:pt x="17" y="41"/>
                </a:lnTo>
                <a:lnTo>
                  <a:pt x="17" y="44"/>
                </a:lnTo>
                <a:lnTo>
                  <a:pt x="17" y="48"/>
                </a:lnTo>
                <a:lnTo>
                  <a:pt x="17" y="48"/>
                </a:lnTo>
                <a:lnTo>
                  <a:pt x="16" y="46"/>
                </a:lnTo>
                <a:lnTo>
                  <a:pt x="16" y="48"/>
                </a:lnTo>
                <a:lnTo>
                  <a:pt x="14" y="46"/>
                </a:lnTo>
                <a:lnTo>
                  <a:pt x="14" y="46"/>
                </a:lnTo>
                <a:lnTo>
                  <a:pt x="14" y="48"/>
                </a:lnTo>
                <a:lnTo>
                  <a:pt x="14" y="49"/>
                </a:lnTo>
                <a:lnTo>
                  <a:pt x="14" y="49"/>
                </a:lnTo>
                <a:lnTo>
                  <a:pt x="16" y="49"/>
                </a:lnTo>
                <a:lnTo>
                  <a:pt x="17" y="48"/>
                </a:lnTo>
                <a:lnTo>
                  <a:pt x="18" y="48"/>
                </a:lnTo>
                <a:lnTo>
                  <a:pt x="18" y="50"/>
                </a:lnTo>
                <a:lnTo>
                  <a:pt x="18" y="50"/>
                </a:lnTo>
                <a:lnTo>
                  <a:pt x="18" y="49"/>
                </a:lnTo>
                <a:lnTo>
                  <a:pt x="17" y="50"/>
                </a:lnTo>
                <a:lnTo>
                  <a:pt x="16" y="51"/>
                </a:lnTo>
                <a:lnTo>
                  <a:pt x="16" y="53"/>
                </a:lnTo>
                <a:lnTo>
                  <a:pt x="16" y="53"/>
                </a:lnTo>
                <a:lnTo>
                  <a:pt x="17" y="53"/>
                </a:lnTo>
                <a:lnTo>
                  <a:pt x="17" y="51"/>
                </a:lnTo>
                <a:lnTo>
                  <a:pt x="17" y="51"/>
                </a:lnTo>
                <a:lnTo>
                  <a:pt x="17" y="51"/>
                </a:lnTo>
                <a:lnTo>
                  <a:pt x="17" y="53"/>
                </a:lnTo>
                <a:lnTo>
                  <a:pt x="18" y="56"/>
                </a:lnTo>
                <a:lnTo>
                  <a:pt x="18" y="56"/>
                </a:lnTo>
                <a:lnTo>
                  <a:pt x="17" y="56"/>
                </a:lnTo>
                <a:lnTo>
                  <a:pt x="16" y="58"/>
                </a:lnTo>
                <a:lnTo>
                  <a:pt x="16" y="58"/>
                </a:lnTo>
                <a:lnTo>
                  <a:pt x="17" y="59"/>
                </a:lnTo>
                <a:lnTo>
                  <a:pt x="16" y="60"/>
                </a:lnTo>
                <a:lnTo>
                  <a:pt x="14" y="64"/>
                </a:lnTo>
                <a:lnTo>
                  <a:pt x="14" y="64"/>
                </a:lnTo>
                <a:lnTo>
                  <a:pt x="13" y="59"/>
                </a:lnTo>
                <a:lnTo>
                  <a:pt x="12" y="58"/>
                </a:lnTo>
                <a:lnTo>
                  <a:pt x="10" y="56"/>
                </a:lnTo>
                <a:lnTo>
                  <a:pt x="10" y="56"/>
                </a:lnTo>
                <a:lnTo>
                  <a:pt x="11" y="56"/>
                </a:lnTo>
                <a:lnTo>
                  <a:pt x="11" y="55"/>
                </a:lnTo>
                <a:lnTo>
                  <a:pt x="11" y="55"/>
                </a:lnTo>
                <a:lnTo>
                  <a:pt x="11" y="55"/>
                </a:lnTo>
                <a:lnTo>
                  <a:pt x="10" y="55"/>
                </a:lnTo>
                <a:lnTo>
                  <a:pt x="8" y="55"/>
                </a:lnTo>
                <a:lnTo>
                  <a:pt x="8" y="55"/>
                </a:lnTo>
                <a:lnTo>
                  <a:pt x="8" y="53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10" y="51"/>
                </a:lnTo>
                <a:lnTo>
                  <a:pt x="10" y="53"/>
                </a:lnTo>
                <a:lnTo>
                  <a:pt x="10" y="53"/>
                </a:lnTo>
                <a:lnTo>
                  <a:pt x="11" y="53"/>
                </a:lnTo>
                <a:lnTo>
                  <a:pt x="11" y="51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6"/>
                </a:lnTo>
                <a:lnTo>
                  <a:pt x="11" y="46"/>
                </a:lnTo>
                <a:lnTo>
                  <a:pt x="11" y="45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7" y="46"/>
                </a:lnTo>
                <a:lnTo>
                  <a:pt x="7" y="46"/>
                </a:lnTo>
                <a:lnTo>
                  <a:pt x="7" y="49"/>
                </a:lnTo>
                <a:lnTo>
                  <a:pt x="7" y="51"/>
                </a:lnTo>
                <a:lnTo>
                  <a:pt x="7" y="51"/>
                </a:lnTo>
                <a:lnTo>
                  <a:pt x="6" y="35"/>
                </a:lnTo>
                <a:lnTo>
                  <a:pt x="6" y="35"/>
                </a:lnTo>
                <a:lnTo>
                  <a:pt x="10" y="35"/>
                </a:lnTo>
                <a:lnTo>
                  <a:pt x="12" y="35"/>
                </a:lnTo>
                <a:lnTo>
                  <a:pt x="12" y="35"/>
                </a:lnTo>
                <a:lnTo>
                  <a:pt x="12" y="33"/>
                </a:lnTo>
                <a:lnTo>
                  <a:pt x="11" y="31"/>
                </a:lnTo>
                <a:lnTo>
                  <a:pt x="11" y="31"/>
                </a:lnTo>
                <a:lnTo>
                  <a:pt x="11" y="31"/>
                </a:lnTo>
                <a:lnTo>
                  <a:pt x="10" y="31"/>
                </a:lnTo>
                <a:lnTo>
                  <a:pt x="10" y="33"/>
                </a:lnTo>
                <a:lnTo>
                  <a:pt x="8" y="31"/>
                </a:lnTo>
                <a:lnTo>
                  <a:pt x="8" y="29"/>
                </a:lnTo>
                <a:lnTo>
                  <a:pt x="8" y="29"/>
                </a:lnTo>
                <a:lnTo>
                  <a:pt x="7" y="29"/>
                </a:lnTo>
                <a:lnTo>
                  <a:pt x="6" y="30"/>
                </a:lnTo>
                <a:lnTo>
                  <a:pt x="6" y="33"/>
                </a:lnTo>
                <a:lnTo>
                  <a:pt x="6" y="33"/>
                </a:lnTo>
                <a:lnTo>
                  <a:pt x="5" y="31"/>
                </a:lnTo>
                <a:lnTo>
                  <a:pt x="5" y="29"/>
                </a:lnTo>
                <a:lnTo>
                  <a:pt x="5" y="24"/>
                </a:lnTo>
                <a:lnTo>
                  <a:pt x="5" y="24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21"/>
                </a:lnTo>
                <a:lnTo>
                  <a:pt x="4" y="23"/>
                </a:lnTo>
                <a:lnTo>
                  <a:pt x="4" y="23"/>
                </a:lnTo>
                <a:lnTo>
                  <a:pt x="2" y="18"/>
                </a:lnTo>
                <a:lnTo>
                  <a:pt x="1" y="13"/>
                </a:lnTo>
                <a:lnTo>
                  <a:pt x="1" y="13"/>
                </a:lnTo>
                <a:lnTo>
                  <a:pt x="2" y="13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2" y="10"/>
                </a:lnTo>
                <a:lnTo>
                  <a:pt x="1" y="10"/>
                </a:lnTo>
                <a:lnTo>
                  <a:pt x="1" y="10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6"/>
                </a:lnTo>
                <a:lnTo>
                  <a:pt x="1" y="6"/>
                </a:lnTo>
                <a:lnTo>
                  <a:pt x="4" y="5"/>
                </a:lnTo>
                <a:lnTo>
                  <a:pt x="7" y="3"/>
                </a:lnTo>
                <a:lnTo>
                  <a:pt x="7" y="3"/>
                </a:lnTo>
                <a:close/>
                <a:moveTo>
                  <a:pt x="13" y="46"/>
                </a:moveTo>
                <a:lnTo>
                  <a:pt x="13" y="46"/>
                </a:lnTo>
                <a:lnTo>
                  <a:pt x="12" y="46"/>
                </a:lnTo>
                <a:lnTo>
                  <a:pt x="11" y="48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2" y="49"/>
                </a:lnTo>
                <a:lnTo>
                  <a:pt x="13" y="46"/>
                </a:lnTo>
                <a:lnTo>
                  <a:pt x="13" y="46"/>
                </a:lnTo>
                <a:close/>
                <a:moveTo>
                  <a:pt x="12" y="35"/>
                </a:moveTo>
                <a:lnTo>
                  <a:pt x="12" y="35"/>
                </a:lnTo>
                <a:lnTo>
                  <a:pt x="11" y="36"/>
                </a:lnTo>
                <a:lnTo>
                  <a:pt x="7" y="36"/>
                </a:lnTo>
                <a:lnTo>
                  <a:pt x="7" y="36"/>
                </a:lnTo>
                <a:lnTo>
                  <a:pt x="8" y="38"/>
                </a:lnTo>
                <a:lnTo>
                  <a:pt x="10" y="39"/>
                </a:lnTo>
                <a:lnTo>
                  <a:pt x="11" y="39"/>
                </a:lnTo>
                <a:lnTo>
                  <a:pt x="11" y="39"/>
                </a:lnTo>
                <a:lnTo>
                  <a:pt x="10" y="40"/>
                </a:lnTo>
                <a:lnTo>
                  <a:pt x="10" y="41"/>
                </a:lnTo>
                <a:lnTo>
                  <a:pt x="11" y="44"/>
                </a:lnTo>
                <a:lnTo>
                  <a:pt x="12" y="44"/>
                </a:lnTo>
                <a:lnTo>
                  <a:pt x="12" y="44"/>
                </a:lnTo>
                <a:lnTo>
                  <a:pt x="12" y="43"/>
                </a:lnTo>
                <a:lnTo>
                  <a:pt x="11" y="41"/>
                </a:lnTo>
                <a:lnTo>
                  <a:pt x="11" y="41"/>
                </a:lnTo>
                <a:lnTo>
                  <a:pt x="13" y="38"/>
                </a:lnTo>
                <a:lnTo>
                  <a:pt x="13" y="36"/>
                </a:lnTo>
                <a:lnTo>
                  <a:pt x="12" y="35"/>
                </a:lnTo>
                <a:lnTo>
                  <a:pt x="12" y="35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8" y="25"/>
                </a:lnTo>
                <a:lnTo>
                  <a:pt x="10" y="26"/>
                </a:lnTo>
                <a:lnTo>
                  <a:pt x="10" y="26"/>
                </a:lnTo>
                <a:lnTo>
                  <a:pt x="10" y="29"/>
                </a:lnTo>
                <a:lnTo>
                  <a:pt x="10" y="30"/>
                </a:lnTo>
                <a:lnTo>
                  <a:pt x="11" y="30"/>
                </a:lnTo>
                <a:lnTo>
                  <a:pt x="11" y="30"/>
                </a:lnTo>
                <a:lnTo>
                  <a:pt x="11" y="29"/>
                </a:lnTo>
                <a:lnTo>
                  <a:pt x="11" y="28"/>
                </a:lnTo>
                <a:lnTo>
                  <a:pt x="12" y="26"/>
                </a:lnTo>
                <a:lnTo>
                  <a:pt x="12" y="26"/>
                </a:lnTo>
                <a:lnTo>
                  <a:pt x="11" y="26"/>
                </a:lnTo>
                <a:lnTo>
                  <a:pt x="10" y="25"/>
                </a:lnTo>
                <a:lnTo>
                  <a:pt x="10" y="23"/>
                </a:lnTo>
                <a:lnTo>
                  <a:pt x="10" y="23"/>
                </a:lnTo>
                <a:close/>
                <a:moveTo>
                  <a:pt x="12" y="24"/>
                </a:moveTo>
                <a:lnTo>
                  <a:pt x="12" y="24"/>
                </a:lnTo>
                <a:lnTo>
                  <a:pt x="13" y="23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2" y="24"/>
                </a:lnTo>
                <a:lnTo>
                  <a:pt x="12" y="24"/>
                </a:lnTo>
                <a:close/>
                <a:moveTo>
                  <a:pt x="8" y="19"/>
                </a:moveTo>
                <a:lnTo>
                  <a:pt x="8" y="19"/>
                </a:lnTo>
                <a:lnTo>
                  <a:pt x="8" y="21"/>
                </a:lnTo>
                <a:lnTo>
                  <a:pt x="10" y="21"/>
                </a:lnTo>
                <a:lnTo>
                  <a:pt x="10" y="21"/>
                </a:lnTo>
                <a:lnTo>
                  <a:pt x="10" y="20"/>
                </a:lnTo>
                <a:lnTo>
                  <a:pt x="11" y="19"/>
                </a:lnTo>
                <a:lnTo>
                  <a:pt x="8" y="19"/>
                </a:lnTo>
                <a:close/>
                <a:moveTo>
                  <a:pt x="6" y="18"/>
                </a:moveTo>
                <a:lnTo>
                  <a:pt x="6" y="18"/>
                </a:lnTo>
                <a:lnTo>
                  <a:pt x="8" y="18"/>
                </a:lnTo>
                <a:lnTo>
                  <a:pt x="10" y="18"/>
                </a:lnTo>
                <a:lnTo>
                  <a:pt x="10" y="16"/>
                </a:lnTo>
                <a:lnTo>
                  <a:pt x="10" y="16"/>
                </a:lnTo>
                <a:lnTo>
                  <a:pt x="7" y="16"/>
                </a:lnTo>
                <a:lnTo>
                  <a:pt x="6" y="16"/>
                </a:lnTo>
                <a:lnTo>
                  <a:pt x="6" y="18"/>
                </a:lnTo>
                <a:lnTo>
                  <a:pt x="6" y="18"/>
                </a:lnTo>
                <a:close/>
                <a:moveTo>
                  <a:pt x="4" y="9"/>
                </a:move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6" y="9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5" y="8"/>
                </a:lnTo>
                <a:lnTo>
                  <a:pt x="5" y="9"/>
                </a:lnTo>
                <a:lnTo>
                  <a:pt x="4" y="9"/>
                </a:lnTo>
                <a:lnTo>
                  <a:pt x="4" y="9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35" y="297"/>
                </a:lnTo>
                <a:lnTo>
                  <a:pt x="34" y="298"/>
                </a:lnTo>
                <a:lnTo>
                  <a:pt x="34" y="299"/>
                </a:lnTo>
                <a:lnTo>
                  <a:pt x="34" y="299"/>
                </a:lnTo>
                <a:lnTo>
                  <a:pt x="34" y="295"/>
                </a:lnTo>
                <a:lnTo>
                  <a:pt x="34" y="293"/>
                </a:lnTo>
                <a:lnTo>
                  <a:pt x="34" y="293"/>
                </a:lnTo>
                <a:lnTo>
                  <a:pt x="35" y="293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33" y="295"/>
                </a:moveTo>
                <a:lnTo>
                  <a:pt x="33" y="295"/>
                </a:lnTo>
                <a:lnTo>
                  <a:pt x="31" y="297"/>
                </a:lnTo>
                <a:lnTo>
                  <a:pt x="31" y="295"/>
                </a:lnTo>
                <a:lnTo>
                  <a:pt x="31" y="293"/>
                </a:lnTo>
                <a:lnTo>
                  <a:pt x="31" y="292"/>
                </a:lnTo>
                <a:lnTo>
                  <a:pt x="31" y="292"/>
                </a:lnTo>
                <a:lnTo>
                  <a:pt x="33" y="293"/>
                </a:lnTo>
                <a:lnTo>
                  <a:pt x="31" y="294"/>
                </a:lnTo>
                <a:lnTo>
                  <a:pt x="31" y="295"/>
                </a:lnTo>
                <a:lnTo>
                  <a:pt x="33" y="295"/>
                </a:lnTo>
                <a:lnTo>
                  <a:pt x="33" y="295"/>
                </a:lnTo>
                <a:close/>
                <a:moveTo>
                  <a:pt x="31" y="275"/>
                </a:moveTo>
                <a:lnTo>
                  <a:pt x="31" y="275"/>
                </a:lnTo>
                <a:lnTo>
                  <a:pt x="34" y="279"/>
                </a:lnTo>
                <a:lnTo>
                  <a:pt x="34" y="282"/>
                </a:lnTo>
                <a:lnTo>
                  <a:pt x="33" y="283"/>
                </a:lnTo>
                <a:lnTo>
                  <a:pt x="33" y="283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4" y="287"/>
                </a:lnTo>
                <a:lnTo>
                  <a:pt x="33" y="287"/>
                </a:lnTo>
                <a:lnTo>
                  <a:pt x="33" y="287"/>
                </a:lnTo>
                <a:lnTo>
                  <a:pt x="33" y="284"/>
                </a:lnTo>
                <a:lnTo>
                  <a:pt x="33" y="282"/>
                </a:lnTo>
                <a:lnTo>
                  <a:pt x="33" y="280"/>
                </a:lnTo>
                <a:lnTo>
                  <a:pt x="33" y="279"/>
                </a:lnTo>
                <a:lnTo>
                  <a:pt x="31" y="279"/>
                </a:lnTo>
                <a:lnTo>
                  <a:pt x="31" y="279"/>
                </a:lnTo>
                <a:lnTo>
                  <a:pt x="31" y="278"/>
                </a:lnTo>
                <a:lnTo>
                  <a:pt x="31" y="275"/>
                </a:lnTo>
                <a:lnTo>
                  <a:pt x="31" y="275"/>
                </a:lnTo>
                <a:close/>
                <a:moveTo>
                  <a:pt x="34" y="300"/>
                </a:moveTo>
                <a:lnTo>
                  <a:pt x="34" y="300"/>
                </a:lnTo>
                <a:lnTo>
                  <a:pt x="34" y="303"/>
                </a:lnTo>
                <a:lnTo>
                  <a:pt x="34" y="304"/>
                </a:lnTo>
                <a:lnTo>
                  <a:pt x="35" y="305"/>
                </a:lnTo>
                <a:lnTo>
                  <a:pt x="35" y="307"/>
                </a:lnTo>
                <a:lnTo>
                  <a:pt x="35" y="307"/>
                </a:lnTo>
                <a:lnTo>
                  <a:pt x="34" y="305"/>
                </a:lnTo>
                <a:lnTo>
                  <a:pt x="33" y="304"/>
                </a:lnTo>
                <a:lnTo>
                  <a:pt x="33" y="303"/>
                </a:lnTo>
                <a:lnTo>
                  <a:pt x="33" y="302"/>
                </a:lnTo>
                <a:lnTo>
                  <a:pt x="33" y="302"/>
                </a:lnTo>
                <a:lnTo>
                  <a:pt x="34" y="300"/>
                </a:lnTo>
                <a:lnTo>
                  <a:pt x="35" y="299"/>
                </a:lnTo>
                <a:lnTo>
                  <a:pt x="35" y="300"/>
                </a:lnTo>
                <a:lnTo>
                  <a:pt x="35" y="300"/>
                </a:lnTo>
                <a:lnTo>
                  <a:pt x="36" y="299"/>
                </a:lnTo>
                <a:lnTo>
                  <a:pt x="35" y="299"/>
                </a:lnTo>
                <a:lnTo>
                  <a:pt x="35" y="298"/>
                </a:lnTo>
                <a:lnTo>
                  <a:pt x="35" y="298"/>
                </a:lnTo>
                <a:lnTo>
                  <a:pt x="35" y="298"/>
                </a:lnTo>
                <a:lnTo>
                  <a:pt x="36" y="298"/>
                </a:lnTo>
                <a:lnTo>
                  <a:pt x="37" y="299"/>
                </a:lnTo>
                <a:lnTo>
                  <a:pt x="36" y="302"/>
                </a:lnTo>
                <a:lnTo>
                  <a:pt x="36" y="302"/>
                </a:lnTo>
                <a:lnTo>
                  <a:pt x="35" y="302"/>
                </a:lnTo>
                <a:lnTo>
                  <a:pt x="34" y="300"/>
                </a:lnTo>
                <a:lnTo>
                  <a:pt x="34" y="300"/>
                </a:lnTo>
                <a:close/>
                <a:moveTo>
                  <a:pt x="37" y="284"/>
                </a:moveTo>
                <a:lnTo>
                  <a:pt x="37" y="284"/>
                </a:lnTo>
                <a:lnTo>
                  <a:pt x="36" y="294"/>
                </a:lnTo>
                <a:lnTo>
                  <a:pt x="36" y="294"/>
                </a:lnTo>
                <a:lnTo>
                  <a:pt x="35" y="293"/>
                </a:lnTo>
                <a:lnTo>
                  <a:pt x="34" y="292"/>
                </a:lnTo>
                <a:lnTo>
                  <a:pt x="34" y="288"/>
                </a:lnTo>
                <a:lnTo>
                  <a:pt x="34" y="288"/>
                </a:lnTo>
                <a:lnTo>
                  <a:pt x="35" y="288"/>
                </a:lnTo>
                <a:lnTo>
                  <a:pt x="35" y="289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6" y="289"/>
                </a:lnTo>
                <a:lnTo>
                  <a:pt x="36" y="287"/>
                </a:lnTo>
                <a:lnTo>
                  <a:pt x="36" y="285"/>
                </a:lnTo>
                <a:lnTo>
                  <a:pt x="37" y="284"/>
                </a:lnTo>
                <a:lnTo>
                  <a:pt x="37" y="284"/>
                </a:lnTo>
                <a:close/>
                <a:moveTo>
                  <a:pt x="39" y="155"/>
                </a:moveTo>
                <a:lnTo>
                  <a:pt x="39" y="155"/>
                </a:lnTo>
                <a:lnTo>
                  <a:pt x="37" y="155"/>
                </a:lnTo>
                <a:lnTo>
                  <a:pt x="37" y="155"/>
                </a:lnTo>
                <a:lnTo>
                  <a:pt x="37" y="155"/>
                </a:lnTo>
                <a:lnTo>
                  <a:pt x="36" y="155"/>
                </a:lnTo>
                <a:lnTo>
                  <a:pt x="36" y="154"/>
                </a:lnTo>
                <a:lnTo>
                  <a:pt x="39" y="153"/>
                </a:lnTo>
                <a:lnTo>
                  <a:pt x="39" y="155"/>
                </a:lnTo>
                <a:close/>
                <a:moveTo>
                  <a:pt x="36" y="310"/>
                </a:moveTo>
                <a:lnTo>
                  <a:pt x="36" y="310"/>
                </a:lnTo>
                <a:lnTo>
                  <a:pt x="36" y="308"/>
                </a:lnTo>
                <a:lnTo>
                  <a:pt x="36" y="305"/>
                </a:lnTo>
                <a:lnTo>
                  <a:pt x="36" y="305"/>
                </a:lnTo>
                <a:lnTo>
                  <a:pt x="36" y="305"/>
                </a:lnTo>
                <a:lnTo>
                  <a:pt x="37" y="307"/>
                </a:lnTo>
                <a:lnTo>
                  <a:pt x="37" y="307"/>
                </a:lnTo>
                <a:lnTo>
                  <a:pt x="39" y="307"/>
                </a:lnTo>
                <a:lnTo>
                  <a:pt x="39" y="307"/>
                </a:lnTo>
                <a:lnTo>
                  <a:pt x="37" y="309"/>
                </a:lnTo>
                <a:lnTo>
                  <a:pt x="37" y="310"/>
                </a:lnTo>
                <a:lnTo>
                  <a:pt x="36" y="310"/>
                </a:lnTo>
                <a:lnTo>
                  <a:pt x="36" y="310"/>
                </a:lnTo>
                <a:close/>
                <a:moveTo>
                  <a:pt x="29" y="334"/>
                </a:moveTo>
                <a:lnTo>
                  <a:pt x="29" y="334"/>
                </a:lnTo>
                <a:lnTo>
                  <a:pt x="28" y="333"/>
                </a:lnTo>
                <a:lnTo>
                  <a:pt x="28" y="330"/>
                </a:lnTo>
                <a:lnTo>
                  <a:pt x="28" y="328"/>
                </a:lnTo>
                <a:lnTo>
                  <a:pt x="29" y="327"/>
                </a:lnTo>
                <a:lnTo>
                  <a:pt x="29" y="327"/>
                </a:lnTo>
                <a:lnTo>
                  <a:pt x="30" y="327"/>
                </a:lnTo>
                <a:lnTo>
                  <a:pt x="30" y="327"/>
                </a:lnTo>
                <a:lnTo>
                  <a:pt x="29" y="328"/>
                </a:lnTo>
                <a:lnTo>
                  <a:pt x="29" y="328"/>
                </a:lnTo>
                <a:lnTo>
                  <a:pt x="29" y="332"/>
                </a:lnTo>
                <a:lnTo>
                  <a:pt x="29" y="334"/>
                </a:lnTo>
                <a:lnTo>
                  <a:pt x="29" y="334"/>
                </a:lnTo>
                <a:close/>
                <a:moveTo>
                  <a:pt x="37" y="278"/>
                </a:moveTo>
                <a:lnTo>
                  <a:pt x="37" y="278"/>
                </a:lnTo>
                <a:lnTo>
                  <a:pt x="36" y="277"/>
                </a:lnTo>
                <a:lnTo>
                  <a:pt x="35" y="275"/>
                </a:lnTo>
                <a:lnTo>
                  <a:pt x="34" y="275"/>
                </a:lnTo>
                <a:lnTo>
                  <a:pt x="34" y="273"/>
                </a:lnTo>
                <a:lnTo>
                  <a:pt x="34" y="273"/>
                </a:lnTo>
                <a:lnTo>
                  <a:pt x="35" y="274"/>
                </a:lnTo>
                <a:lnTo>
                  <a:pt x="37" y="275"/>
                </a:lnTo>
                <a:lnTo>
                  <a:pt x="37" y="275"/>
                </a:lnTo>
                <a:lnTo>
                  <a:pt x="39" y="279"/>
                </a:lnTo>
                <a:lnTo>
                  <a:pt x="37" y="280"/>
                </a:lnTo>
                <a:lnTo>
                  <a:pt x="36" y="282"/>
                </a:lnTo>
                <a:lnTo>
                  <a:pt x="36" y="282"/>
                </a:lnTo>
                <a:lnTo>
                  <a:pt x="36" y="278"/>
                </a:lnTo>
                <a:lnTo>
                  <a:pt x="36" y="278"/>
                </a:lnTo>
                <a:lnTo>
                  <a:pt x="37" y="278"/>
                </a:lnTo>
                <a:lnTo>
                  <a:pt x="37" y="278"/>
                </a:lnTo>
                <a:close/>
                <a:moveTo>
                  <a:pt x="28" y="323"/>
                </a:moveTo>
                <a:lnTo>
                  <a:pt x="28" y="323"/>
                </a:lnTo>
                <a:lnTo>
                  <a:pt x="28" y="322"/>
                </a:lnTo>
                <a:lnTo>
                  <a:pt x="28" y="319"/>
                </a:lnTo>
                <a:lnTo>
                  <a:pt x="28" y="315"/>
                </a:lnTo>
                <a:lnTo>
                  <a:pt x="28" y="315"/>
                </a:lnTo>
                <a:lnTo>
                  <a:pt x="29" y="319"/>
                </a:lnTo>
                <a:lnTo>
                  <a:pt x="28" y="323"/>
                </a:lnTo>
                <a:lnTo>
                  <a:pt x="28" y="323"/>
                </a:lnTo>
                <a:close/>
                <a:moveTo>
                  <a:pt x="34" y="317"/>
                </a:moveTo>
                <a:lnTo>
                  <a:pt x="34" y="317"/>
                </a:lnTo>
                <a:lnTo>
                  <a:pt x="34" y="315"/>
                </a:lnTo>
                <a:lnTo>
                  <a:pt x="34" y="313"/>
                </a:lnTo>
                <a:lnTo>
                  <a:pt x="34" y="313"/>
                </a:lnTo>
                <a:lnTo>
                  <a:pt x="35" y="314"/>
                </a:lnTo>
                <a:lnTo>
                  <a:pt x="36" y="315"/>
                </a:lnTo>
                <a:lnTo>
                  <a:pt x="36" y="315"/>
                </a:lnTo>
                <a:lnTo>
                  <a:pt x="35" y="317"/>
                </a:lnTo>
                <a:lnTo>
                  <a:pt x="34" y="317"/>
                </a:lnTo>
                <a:lnTo>
                  <a:pt x="34" y="317"/>
                </a:lnTo>
                <a:close/>
                <a:moveTo>
                  <a:pt x="35" y="333"/>
                </a:moveTo>
                <a:lnTo>
                  <a:pt x="35" y="333"/>
                </a:lnTo>
                <a:lnTo>
                  <a:pt x="34" y="333"/>
                </a:lnTo>
                <a:lnTo>
                  <a:pt x="33" y="334"/>
                </a:lnTo>
                <a:lnTo>
                  <a:pt x="33" y="334"/>
                </a:lnTo>
                <a:lnTo>
                  <a:pt x="33" y="333"/>
                </a:lnTo>
                <a:lnTo>
                  <a:pt x="33" y="332"/>
                </a:lnTo>
                <a:lnTo>
                  <a:pt x="33" y="329"/>
                </a:lnTo>
                <a:lnTo>
                  <a:pt x="33" y="328"/>
                </a:lnTo>
                <a:lnTo>
                  <a:pt x="33" y="328"/>
                </a:lnTo>
                <a:lnTo>
                  <a:pt x="34" y="327"/>
                </a:lnTo>
                <a:lnTo>
                  <a:pt x="35" y="325"/>
                </a:lnTo>
                <a:lnTo>
                  <a:pt x="35" y="325"/>
                </a:lnTo>
                <a:lnTo>
                  <a:pt x="34" y="325"/>
                </a:lnTo>
                <a:lnTo>
                  <a:pt x="34" y="325"/>
                </a:lnTo>
                <a:lnTo>
                  <a:pt x="33" y="325"/>
                </a:lnTo>
                <a:lnTo>
                  <a:pt x="33" y="325"/>
                </a:lnTo>
                <a:lnTo>
                  <a:pt x="33" y="323"/>
                </a:lnTo>
                <a:lnTo>
                  <a:pt x="33" y="323"/>
                </a:lnTo>
                <a:lnTo>
                  <a:pt x="34" y="324"/>
                </a:lnTo>
                <a:lnTo>
                  <a:pt x="35" y="324"/>
                </a:lnTo>
                <a:lnTo>
                  <a:pt x="35" y="323"/>
                </a:lnTo>
                <a:lnTo>
                  <a:pt x="35" y="323"/>
                </a:lnTo>
                <a:lnTo>
                  <a:pt x="36" y="325"/>
                </a:lnTo>
                <a:lnTo>
                  <a:pt x="36" y="327"/>
                </a:lnTo>
                <a:lnTo>
                  <a:pt x="36" y="327"/>
                </a:lnTo>
                <a:lnTo>
                  <a:pt x="36" y="327"/>
                </a:lnTo>
                <a:lnTo>
                  <a:pt x="36" y="328"/>
                </a:lnTo>
                <a:lnTo>
                  <a:pt x="36" y="329"/>
                </a:lnTo>
                <a:lnTo>
                  <a:pt x="36" y="329"/>
                </a:lnTo>
                <a:lnTo>
                  <a:pt x="36" y="329"/>
                </a:lnTo>
                <a:lnTo>
                  <a:pt x="36" y="328"/>
                </a:lnTo>
                <a:lnTo>
                  <a:pt x="36" y="328"/>
                </a:lnTo>
                <a:lnTo>
                  <a:pt x="34" y="328"/>
                </a:lnTo>
                <a:lnTo>
                  <a:pt x="34" y="328"/>
                </a:lnTo>
                <a:lnTo>
                  <a:pt x="36" y="330"/>
                </a:lnTo>
                <a:lnTo>
                  <a:pt x="37" y="332"/>
                </a:lnTo>
                <a:lnTo>
                  <a:pt x="37" y="334"/>
                </a:lnTo>
                <a:lnTo>
                  <a:pt x="37" y="334"/>
                </a:lnTo>
                <a:lnTo>
                  <a:pt x="36" y="334"/>
                </a:lnTo>
                <a:lnTo>
                  <a:pt x="36" y="334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4" y="335"/>
                </a:lnTo>
                <a:lnTo>
                  <a:pt x="35" y="334"/>
                </a:lnTo>
                <a:lnTo>
                  <a:pt x="35" y="333"/>
                </a:lnTo>
                <a:lnTo>
                  <a:pt x="35" y="333"/>
                </a:lnTo>
                <a:close/>
                <a:moveTo>
                  <a:pt x="27" y="309"/>
                </a:moveTo>
                <a:lnTo>
                  <a:pt x="27" y="309"/>
                </a:lnTo>
                <a:lnTo>
                  <a:pt x="28" y="307"/>
                </a:lnTo>
                <a:lnTo>
                  <a:pt x="27" y="303"/>
                </a:lnTo>
                <a:lnTo>
                  <a:pt x="27" y="303"/>
                </a:lnTo>
                <a:lnTo>
                  <a:pt x="28" y="300"/>
                </a:lnTo>
                <a:lnTo>
                  <a:pt x="28" y="300"/>
                </a:lnTo>
                <a:lnTo>
                  <a:pt x="27" y="299"/>
                </a:lnTo>
                <a:lnTo>
                  <a:pt x="27" y="299"/>
                </a:lnTo>
                <a:lnTo>
                  <a:pt x="27" y="282"/>
                </a:lnTo>
                <a:lnTo>
                  <a:pt x="27" y="282"/>
                </a:lnTo>
                <a:lnTo>
                  <a:pt x="29" y="283"/>
                </a:lnTo>
                <a:lnTo>
                  <a:pt x="29" y="284"/>
                </a:lnTo>
                <a:lnTo>
                  <a:pt x="28" y="287"/>
                </a:lnTo>
                <a:lnTo>
                  <a:pt x="28" y="287"/>
                </a:lnTo>
                <a:lnTo>
                  <a:pt x="29" y="289"/>
                </a:lnTo>
                <a:lnTo>
                  <a:pt x="29" y="292"/>
                </a:lnTo>
                <a:lnTo>
                  <a:pt x="29" y="292"/>
                </a:lnTo>
                <a:lnTo>
                  <a:pt x="29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2"/>
                </a:lnTo>
                <a:lnTo>
                  <a:pt x="30" y="293"/>
                </a:lnTo>
                <a:lnTo>
                  <a:pt x="28" y="294"/>
                </a:lnTo>
                <a:lnTo>
                  <a:pt x="28" y="294"/>
                </a:lnTo>
                <a:lnTo>
                  <a:pt x="28" y="300"/>
                </a:lnTo>
                <a:lnTo>
                  <a:pt x="29" y="307"/>
                </a:lnTo>
                <a:lnTo>
                  <a:pt x="29" y="307"/>
                </a:lnTo>
                <a:lnTo>
                  <a:pt x="28" y="308"/>
                </a:lnTo>
                <a:lnTo>
                  <a:pt x="27" y="309"/>
                </a:lnTo>
                <a:lnTo>
                  <a:pt x="27" y="309"/>
                </a:lnTo>
                <a:close/>
                <a:moveTo>
                  <a:pt x="37" y="150"/>
                </a:moveTo>
                <a:lnTo>
                  <a:pt x="37" y="150"/>
                </a:lnTo>
                <a:lnTo>
                  <a:pt x="36" y="150"/>
                </a:lnTo>
                <a:lnTo>
                  <a:pt x="36" y="149"/>
                </a:lnTo>
                <a:lnTo>
                  <a:pt x="36" y="145"/>
                </a:lnTo>
                <a:lnTo>
                  <a:pt x="36" y="145"/>
                </a:lnTo>
                <a:lnTo>
                  <a:pt x="37" y="146"/>
                </a:lnTo>
                <a:lnTo>
                  <a:pt x="37" y="148"/>
                </a:lnTo>
                <a:lnTo>
                  <a:pt x="37" y="149"/>
                </a:lnTo>
                <a:lnTo>
                  <a:pt x="37" y="150"/>
                </a:lnTo>
                <a:lnTo>
                  <a:pt x="37" y="150"/>
                </a:lnTo>
                <a:close/>
                <a:moveTo>
                  <a:pt x="52" y="144"/>
                </a:moveTo>
                <a:lnTo>
                  <a:pt x="52" y="144"/>
                </a:lnTo>
                <a:lnTo>
                  <a:pt x="52" y="145"/>
                </a:lnTo>
                <a:lnTo>
                  <a:pt x="51" y="146"/>
                </a:lnTo>
                <a:lnTo>
                  <a:pt x="51" y="146"/>
                </a:lnTo>
                <a:lnTo>
                  <a:pt x="50" y="146"/>
                </a:lnTo>
                <a:lnTo>
                  <a:pt x="51" y="145"/>
                </a:lnTo>
                <a:lnTo>
                  <a:pt x="52" y="144"/>
                </a:lnTo>
                <a:lnTo>
                  <a:pt x="52" y="144"/>
                </a:lnTo>
                <a:lnTo>
                  <a:pt x="51" y="139"/>
                </a:lnTo>
                <a:lnTo>
                  <a:pt x="51" y="139"/>
                </a:lnTo>
                <a:lnTo>
                  <a:pt x="52" y="136"/>
                </a:lnTo>
                <a:lnTo>
                  <a:pt x="51" y="134"/>
                </a:lnTo>
                <a:lnTo>
                  <a:pt x="51" y="134"/>
                </a:lnTo>
                <a:lnTo>
                  <a:pt x="52" y="133"/>
                </a:lnTo>
                <a:lnTo>
                  <a:pt x="52" y="131"/>
                </a:lnTo>
                <a:lnTo>
                  <a:pt x="52" y="131"/>
                </a:lnTo>
                <a:lnTo>
                  <a:pt x="53" y="133"/>
                </a:lnTo>
                <a:lnTo>
                  <a:pt x="53" y="134"/>
                </a:lnTo>
                <a:lnTo>
                  <a:pt x="52" y="139"/>
                </a:lnTo>
                <a:lnTo>
                  <a:pt x="52" y="139"/>
                </a:lnTo>
                <a:lnTo>
                  <a:pt x="52" y="144"/>
                </a:lnTo>
                <a:lnTo>
                  <a:pt x="52" y="144"/>
                </a:lnTo>
                <a:close/>
                <a:moveTo>
                  <a:pt x="41" y="149"/>
                </a:moveTo>
                <a:lnTo>
                  <a:pt x="41" y="149"/>
                </a:lnTo>
                <a:lnTo>
                  <a:pt x="42" y="149"/>
                </a:lnTo>
                <a:lnTo>
                  <a:pt x="42" y="149"/>
                </a:lnTo>
                <a:lnTo>
                  <a:pt x="42" y="150"/>
                </a:lnTo>
                <a:lnTo>
                  <a:pt x="43" y="150"/>
                </a:lnTo>
                <a:lnTo>
                  <a:pt x="43" y="150"/>
                </a:lnTo>
                <a:lnTo>
                  <a:pt x="43" y="151"/>
                </a:lnTo>
                <a:lnTo>
                  <a:pt x="42" y="151"/>
                </a:lnTo>
                <a:lnTo>
                  <a:pt x="42" y="151"/>
                </a:lnTo>
                <a:lnTo>
                  <a:pt x="41" y="150"/>
                </a:lnTo>
                <a:lnTo>
                  <a:pt x="41" y="150"/>
                </a:lnTo>
                <a:lnTo>
                  <a:pt x="41" y="149"/>
                </a:lnTo>
                <a:lnTo>
                  <a:pt x="41" y="149"/>
                </a:lnTo>
                <a:close/>
                <a:moveTo>
                  <a:pt x="42" y="151"/>
                </a:moveTo>
                <a:lnTo>
                  <a:pt x="42" y="151"/>
                </a:lnTo>
                <a:lnTo>
                  <a:pt x="43" y="153"/>
                </a:lnTo>
                <a:lnTo>
                  <a:pt x="45" y="153"/>
                </a:lnTo>
                <a:lnTo>
                  <a:pt x="46" y="153"/>
                </a:lnTo>
                <a:lnTo>
                  <a:pt x="46" y="154"/>
                </a:lnTo>
                <a:lnTo>
                  <a:pt x="46" y="154"/>
                </a:lnTo>
                <a:lnTo>
                  <a:pt x="45" y="154"/>
                </a:lnTo>
                <a:lnTo>
                  <a:pt x="43" y="153"/>
                </a:lnTo>
                <a:lnTo>
                  <a:pt x="43" y="153"/>
                </a:lnTo>
                <a:lnTo>
                  <a:pt x="42" y="154"/>
                </a:lnTo>
                <a:lnTo>
                  <a:pt x="42" y="154"/>
                </a:lnTo>
                <a:lnTo>
                  <a:pt x="42" y="153"/>
                </a:lnTo>
                <a:lnTo>
                  <a:pt x="42" y="151"/>
                </a:lnTo>
                <a:lnTo>
                  <a:pt x="42" y="151"/>
                </a:lnTo>
                <a:close/>
                <a:moveTo>
                  <a:pt x="52" y="149"/>
                </a:moveTo>
                <a:lnTo>
                  <a:pt x="52" y="149"/>
                </a:lnTo>
                <a:lnTo>
                  <a:pt x="53" y="148"/>
                </a:lnTo>
                <a:lnTo>
                  <a:pt x="53" y="146"/>
                </a:lnTo>
                <a:lnTo>
                  <a:pt x="53" y="145"/>
                </a:lnTo>
                <a:lnTo>
                  <a:pt x="53" y="145"/>
                </a:lnTo>
                <a:lnTo>
                  <a:pt x="53" y="145"/>
                </a:lnTo>
                <a:lnTo>
                  <a:pt x="54" y="148"/>
                </a:lnTo>
                <a:lnTo>
                  <a:pt x="53" y="149"/>
                </a:lnTo>
                <a:lnTo>
                  <a:pt x="52" y="149"/>
                </a:lnTo>
                <a:lnTo>
                  <a:pt x="52" y="149"/>
                </a:lnTo>
                <a:close/>
                <a:moveTo>
                  <a:pt x="23" y="247"/>
                </a:moveTo>
                <a:lnTo>
                  <a:pt x="23" y="247"/>
                </a:lnTo>
                <a:lnTo>
                  <a:pt x="23" y="244"/>
                </a:lnTo>
                <a:lnTo>
                  <a:pt x="23" y="243"/>
                </a:lnTo>
                <a:lnTo>
                  <a:pt x="23" y="243"/>
                </a:lnTo>
                <a:lnTo>
                  <a:pt x="24" y="243"/>
                </a:lnTo>
                <a:lnTo>
                  <a:pt x="24" y="244"/>
                </a:lnTo>
                <a:lnTo>
                  <a:pt x="24" y="245"/>
                </a:lnTo>
                <a:lnTo>
                  <a:pt x="27" y="245"/>
                </a:lnTo>
                <a:lnTo>
                  <a:pt x="27" y="245"/>
                </a:lnTo>
                <a:lnTo>
                  <a:pt x="27" y="247"/>
                </a:lnTo>
                <a:lnTo>
                  <a:pt x="25" y="247"/>
                </a:lnTo>
                <a:lnTo>
                  <a:pt x="23" y="247"/>
                </a:lnTo>
                <a:lnTo>
                  <a:pt x="23" y="247"/>
                </a:lnTo>
                <a:close/>
                <a:moveTo>
                  <a:pt x="23" y="180"/>
                </a:moveTo>
                <a:lnTo>
                  <a:pt x="23" y="180"/>
                </a:lnTo>
                <a:lnTo>
                  <a:pt x="23" y="178"/>
                </a:lnTo>
                <a:lnTo>
                  <a:pt x="23" y="175"/>
                </a:lnTo>
                <a:lnTo>
                  <a:pt x="23" y="170"/>
                </a:lnTo>
                <a:lnTo>
                  <a:pt x="23" y="170"/>
                </a:lnTo>
                <a:lnTo>
                  <a:pt x="23" y="166"/>
                </a:lnTo>
                <a:lnTo>
                  <a:pt x="22" y="165"/>
                </a:lnTo>
                <a:lnTo>
                  <a:pt x="22" y="164"/>
                </a:lnTo>
                <a:lnTo>
                  <a:pt x="22" y="164"/>
                </a:lnTo>
                <a:lnTo>
                  <a:pt x="23" y="164"/>
                </a:lnTo>
                <a:lnTo>
                  <a:pt x="23" y="165"/>
                </a:lnTo>
                <a:lnTo>
                  <a:pt x="23" y="168"/>
                </a:lnTo>
                <a:lnTo>
                  <a:pt x="23" y="168"/>
                </a:lnTo>
                <a:lnTo>
                  <a:pt x="24" y="170"/>
                </a:lnTo>
                <a:lnTo>
                  <a:pt x="24" y="170"/>
                </a:lnTo>
                <a:lnTo>
                  <a:pt x="24" y="171"/>
                </a:lnTo>
                <a:lnTo>
                  <a:pt x="24" y="171"/>
                </a:lnTo>
                <a:lnTo>
                  <a:pt x="24" y="171"/>
                </a:lnTo>
                <a:lnTo>
                  <a:pt x="24" y="173"/>
                </a:lnTo>
                <a:lnTo>
                  <a:pt x="24" y="174"/>
                </a:lnTo>
                <a:lnTo>
                  <a:pt x="23" y="175"/>
                </a:lnTo>
                <a:lnTo>
                  <a:pt x="23" y="175"/>
                </a:lnTo>
                <a:lnTo>
                  <a:pt x="24" y="178"/>
                </a:lnTo>
                <a:lnTo>
                  <a:pt x="23" y="180"/>
                </a:lnTo>
                <a:lnTo>
                  <a:pt x="23" y="180"/>
                </a:lnTo>
                <a:close/>
                <a:moveTo>
                  <a:pt x="48" y="140"/>
                </a:moveTo>
                <a:lnTo>
                  <a:pt x="48" y="140"/>
                </a:lnTo>
                <a:lnTo>
                  <a:pt x="50" y="141"/>
                </a:lnTo>
                <a:lnTo>
                  <a:pt x="50" y="143"/>
                </a:lnTo>
                <a:lnTo>
                  <a:pt x="50" y="143"/>
                </a:lnTo>
                <a:lnTo>
                  <a:pt x="48" y="143"/>
                </a:lnTo>
                <a:lnTo>
                  <a:pt x="48" y="143"/>
                </a:lnTo>
                <a:lnTo>
                  <a:pt x="48" y="140"/>
                </a:lnTo>
                <a:lnTo>
                  <a:pt x="48" y="140"/>
                </a:lnTo>
                <a:close/>
                <a:moveTo>
                  <a:pt x="41" y="134"/>
                </a:moveTo>
                <a:lnTo>
                  <a:pt x="41" y="134"/>
                </a:lnTo>
                <a:lnTo>
                  <a:pt x="42" y="130"/>
                </a:lnTo>
                <a:lnTo>
                  <a:pt x="42" y="130"/>
                </a:lnTo>
                <a:lnTo>
                  <a:pt x="45" y="133"/>
                </a:lnTo>
                <a:lnTo>
                  <a:pt x="45" y="135"/>
                </a:lnTo>
                <a:lnTo>
                  <a:pt x="45" y="141"/>
                </a:lnTo>
                <a:lnTo>
                  <a:pt x="45" y="141"/>
                </a:lnTo>
                <a:lnTo>
                  <a:pt x="46" y="143"/>
                </a:lnTo>
                <a:lnTo>
                  <a:pt x="46" y="143"/>
                </a:lnTo>
                <a:lnTo>
                  <a:pt x="46" y="143"/>
                </a:lnTo>
                <a:lnTo>
                  <a:pt x="46" y="144"/>
                </a:lnTo>
                <a:lnTo>
                  <a:pt x="46" y="145"/>
                </a:lnTo>
                <a:lnTo>
                  <a:pt x="47" y="148"/>
                </a:lnTo>
                <a:lnTo>
                  <a:pt x="47" y="148"/>
                </a:lnTo>
                <a:lnTo>
                  <a:pt x="47" y="149"/>
                </a:lnTo>
                <a:lnTo>
                  <a:pt x="46" y="150"/>
                </a:lnTo>
                <a:lnTo>
                  <a:pt x="45" y="151"/>
                </a:lnTo>
                <a:lnTo>
                  <a:pt x="45" y="151"/>
                </a:lnTo>
                <a:lnTo>
                  <a:pt x="45" y="149"/>
                </a:lnTo>
                <a:lnTo>
                  <a:pt x="45" y="148"/>
                </a:lnTo>
                <a:lnTo>
                  <a:pt x="45" y="146"/>
                </a:lnTo>
                <a:lnTo>
                  <a:pt x="45" y="144"/>
                </a:lnTo>
                <a:lnTo>
                  <a:pt x="45" y="144"/>
                </a:lnTo>
                <a:lnTo>
                  <a:pt x="43" y="143"/>
                </a:lnTo>
                <a:lnTo>
                  <a:pt x="42" y="143"/>
                </a:lnTo>
                <a:lnTo>
                  <a:pt x="42" y="141"/>
                </a:lnTo>
                <a:lnTo>
                  <a:pt x="42" y="141"/>
                </a:lnTo>
                <a:lnTo>
                  <a:pt x="43" y="141"/>
                </a:lnTo>
                <a:lnTo>
                  <a:pt x="43" y="141"/>
                </a:lnTo>
                <a:lnTo>
                  <a:pt x="43" y="136"/>
                </a:lnTo>
                <a:lnTo>
                  <a:pt x="43" y="135"/>
                </a:lnTo>
                <a:lnTo>
                  <a:pt x="41" y="134"/>
                </a:lnTo>
                <a:lnTo>
                  <a:pt x="41" y="134"/>
                </a:lnTo>
                <a:close/>
                <a:moveTo>
                  <a:pt x="28" y="145"/>
                </a:moveTo>
                <a:lnTo>
                  <a:pt x="28" y="145"/>
                </a:lnTo>
                <a:lnTo>
                  <a:pt x="27" y="144"/>
                </a:lnTo>
                <a:lnTo>
                  <a:pt x="25" y="143"/>
                </a:lnTo>
                <a:lnTo>
                  <a:pt x="27" y="139"/>
                </a:lnTo>
                <a:lnTo>
                  <a:pt x="27" y="139"/>
                </a:lnTo>
                <a:lnTo>
                  <a:pt x="25" y="136"/>
                </a:lnTo>
                <a:lnTo>
                  <a:pt x="25" y="135"/>
                </a:lnTo>
                <a:lnTo>
                  <a:pt x="27" y="134"/>
                </a:lnTo>
                <a:lnTo>
                  <a:pt x="27" y="134"/>
                </a:lnTo>
                <a:lnTo>
                  <a:pt x="28" y="140"/>
                </a:lnTo>
                <a:lnTo>
                  <a:pt x="28" y="145"/>
                </a:lnTo>
                <a:lnTo>
                  <a:pt x="28" y="145"/>
                </a:lnTo>
                <a:close/>
                <a:moveTo>
                  <a:pt x="482" y="638"/>
                </a:moveTo>
                <a:lnTo>
                  <a:pt x="482" y="638"/>
                </a:lnTo>
                <a:lnTo>
                  <a:pt x="476" y="639"/>
                </a:lnTo>
                <a:lnTo>
                  <a:pt x="471" y="639"/>
                </a:lnTo>
                <a:lnTo>
                  <a:pt x="471" y="639"/>
                </a:lnTo>
                <a:lnTo>
                  <a:pt x="476" y="638"/>
                </a:lnTo>
                <a:lnTo>
                  <a:pt x="482" y="638"/>
                </a:lnTo>
                <a:lnTo>
                  <a:pt x="482" y="638"/>
                </a:lnTo>
                <a:close/>
                <a:moveTo>
                  <a:pt x="71" y="377"/>
                </a:moveTo>
                <a:lnTo>
                  <a:pt x="71" y="377"/>
                </a:lnTo>
                <a:lnTo>
                  <a:pt x="70" y="375"/>
                </a:lnTo>
                <a:lnTo>
                  <a:pt x="70" y="375"/>
                </a:lnTo>
                <a:lnTo>
                  <a:pt x="71" y="373"/>
                </a:lnTo>
                <a:lnTo>
                  <a:pt x="71" y="373"/>
                </a:lnTo>
                <a:lnTo>
                  <a:pt x="71" y="373"/>
                </a:lnTo>
                <a:lnTo>
                  <a:pt x="72" y="374"/>
                </a:lnTo>
                <a:lnTo>
                  <a:pt x="71" y="377"/>
                </a:lnTo>
                <a:lnTo>
                  <a:pt x="71" y="377"/>
                </a:lnTo>
                <a:close/>
                <a:moveTo>
                  <a:pt x="69" y="372"/>
                </a:moveTo>
                <a:lnTo>
                  <a:pt x="69" y="378"/>
                </a:lnTo>
                <a:lnTo>
                  <a:pt x="69" y="378"/>
                </a:lnTo>
                <a:lnTo>
                  <a:pt x="68" y="377"/>
                </a:lnTo>
                <a:lnTo>
                  <a:pt x="68" y="374"/>
                </a:lnTo>
                <a:lnTo>
                  <a:pt x="68" y="373"/>
                </a:lnTo>
                <a:lnTo>
                  <a:pt x="69" y="372"/>
                </a:lnTo>
                <a:lnTo>
                  <a:pt x="69" y="372"/>
                </a:lnTo>
                <a:close/>
                <a:moveTo>
                  <a:pt x="75" y="373"/>
                </a:moveTo>
                <a:lnTo>
                  <a:pt x="75" y="373"/>
                </a:lnTo>
                <a:lnTo>
                  <a:pt x="75" y="373"/>
                </a:lnTo>
                <a:lnTo>
                  <a:pt x="75" y="374"/>
                </a:lnTo>
                <a:lnTo>
                  <a:pt x="75" y="375"/>
                </a:lnTo>
                <a:lnTo>
                  <a:pt x="75" y="375"/>
                </a:lnTo>
                <a:lnTo>
                  <a:pt x="74" y="375"/>
                </a:lnTo>
                <a:lnTo>
                  <a:pt x="74" y="374"/>
                </a:lnTo>
                <a:lnTo>
                  <a:pt x="75" y="373"/>
                </a:lnTo>
                <a:lnTo>
                  <a:pt x="75" y="373"/>
                </a:lnTo>
                <a:close/>
                <a:moveTo>
                  <a:pt x="68" y="409"/>
                </a:moveTo>
                <a:lnTo>
                  <a:pt x="68" y="409"/>
                </a:lnTo>
                <a:lnTo>
                  <a:pt x="68" y="410"/>
                </a:lnTo>
                <a:lnTo>
                  <a:pt x="68" y="410"/>
                </a:lnTo>
                <a:lnTo>
                  <a:pt x="68" y="413"/>
                </a:lnTo>
                <a:lnTo>
                  <a:pt x="68" y="413"/>
                </a:lnTo>
                <a:lnTo>
                  <a:pt x="66" y="413"/>
                </a:lnTo>
                <a:lnTo>
                  <a:pt x="66" y="412"/>
                </a:lnTo>
                <a:lnTo>
                  <a:pt x="68" y="409"/>
                </a:lnTo>
                <a:lnTo>
                  <a:pt x="68" y="409"/>
                </a:lnTo>
                <a:close/>
                <a:moveTo>
                  <a:pt x="80" y="372"/>
                </a:moveTo>
                <a:lnTo>
                  <a:pt x="80" y="372"/>
                </a:lnTo>
                <a:lnTo>
                  <a:pt x="80" y="367"/>
                </a:lnTo>
                <a:lnTo>
                  <a:pt x="80" y="362"/>
                </a:lnTo>
                <a:lnTo>
                  <a:pt x="80" y="362"/>
                </a:lnTo>
                <a:lnTo>
                  <a:pt x="81" y="362"/>
                </a:lnTo>
                <a:lnTo>
                  <a:pt x="81" y="362"/>
                </a:lnTo>
                <a:lnTo>
                  <a:pt x="81" y="360"/>
                </a:lnTo>
                <a:lnTo>
                  <a:pt x="82" y="360"/>
                </a:lnTo>
                <a:lnTo>
                  <a:pt x="82" y="360"/>
                </a:lnTo>
                <a:lnTo>
                  <a:pt x="82" y="363"/>
                </a:lnTo>
                <a:lnTo>
                  <a:pt x="81" y="365"/>
                </a:lnTo>
                <a:lnTo>
                  <a:pt x="81" y="365"/>
                </a:lnTo>
                <a:lnTo>
                  <a:pt x="80" y="365"/>
                </a:lnTo>
                <a:lnTo>
                  <a:pt x="80" y="365"/>
                </a:lnTo>
                <a:lnTo>
                  <a:pt x="80" y="369"/>
                </a:lnTo>
                <a:lnTo>
                  <a:pt x="80" y="369"/>
                </a:lnTo>
                <a:lnTo>
                  <a:pt x="81" y="369"/>
                </a:lnTo>
                <a:lnTo>
                  <a:pt x="82" y="369"/>
                </a:lnTo>
                <a:lnTo>
                  <a:pt x="82" y="369"/>
                </a:lnTo>
                <a:lnTo>
                  <a:pt x="82" y="370"/>
                </a:lnTo>
                <a:lnTo>
                  <a:pt x="82" y="372"/>
                </a:lnTo>
                <a:lnTo>
                  <a:pt x="81" y="374"/>
                </a:lnTo>
                <a:lnTo>
                  <a:pt x="81" y="374"/>
                </a:lnTo>
                <a:lnTo>
                  <a:pt x="82" y="375"/>
                </a:lnTo>
                <a:lnTo>
                  <a:pt x="82" y="374"/>
                </a:lnTo>
                <a:lnTo>
                  <a:pt x="82" y="374"/>
                </a:lnTo>
                <a:lnTo>
                  <a:pt x="82" y="375"/>
                </a:lnTo>
                <a:lnTo>
                  <a:pt x="82" y="375"/>
                </a:lnTo>
                <a:lnTo>
                  <a:pt x="81" y="377"/>
                </a:lnTo>
                <a:lnTo>
                  <a:pt x="81" y="377"/>
                </a:lnTo>
                <a:lnTo>
                  <a:pt x="81" y="377"/>
                </a:lnTo>
                <a:lnTo>
                  <a:pt x="80" y="375"/>
                </a:lnTo>
                <a:lnTo>
                  <a:pt x="80" y="375"/>
                </a:lnTo>
                <a:lnTo>
                  <a:pt x="79" y="375"/>
                </a:lnTo>
                <a:lnTo>
                  <a:pt x="79" y="375"/>
                </a:lnTo>
                <a:lnTo>
                  <a:pt x="79" y="374"/>
                </a:lnTo>
                <a:lnTo>
                  <a:pt x="79" y="373"/>
                </a:lnTo>
                <a:lnTo>
                  <a:pt x="80" y="373"/>
                </a:lnTo>
                <a:lnTo>
                  <a:pt x="81" y="373"/>
                </a:lnTo>
                <a:lnTo>
                  <a:pt x="81" y="373"/>
                </a:lnTo>
                <a:lnTo>
                  <a:pt x="81" y="372"/>
                </a:lnTo>
                <a:lnTo>
                  <a:pt x="81" y="372"/>
                </a:lnTo>
                <a:lnTo>
                  <a:pt x="80" y="372"/>
                </a:lnTo>
                <a:lnTo>
                  <a:pt x="80" y="372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9" y="360"/>
                </a:lnTo>
                <a:lnTo>
                  <a:pt x="69" y="362"/>
                </a:lnTo>
                <a:lnTo>
                  <a:pt x="69" y="367"/>
                </a:lnTo>
                <a:lnTo>
                  <a:pt x="69" y="367"/>
                </a:lnTo>
                <a:lnTo>
                  <a:pt x="68" y="365"/>
                </a:lnTo>
                <a:lnTo>
                  <a:pt x="68" y="363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75" y="419"/>
                </a:moveTo>
                <a:lnTo>
                  <a:pt x="75" y="419"/>
                </a:lnTo>
                <a:lnTo>
                  <a:pt x="74" y="419"/>
                </a:lnTo>
                <a:lnTo>
                  <a:pt x="72" y="420"/>
                </a:lnTo>
                <a:lnTo>
                  <a:pt x="72" y="420"/>
                </a:lnTo>
                <a:lnTo>
                  <a:pt x="75" y="422"/>
                </a:lnTo>
                <a:lnTo>
                  <a:pt x="75" y="422"/>
                </a:lnTo>
                <a:lnTo>
                  <a:pt x="74" y="424"/>
                </a:lnTo>
                <a:lnTo>
                  <a:pt x="74" y="427"/>
                </a:lnTo>
                <a:lnTo>
                  <a:pt x="74" y="427"/>
                </a:lnTo>
                <a:lnTo>
                  <a:pt x="72" y="425"/>
                </a:lnTo>
                <a:lnTo>
                  <a:pt x="71" y="424"/>
                </a:lnTo>
                <a:lnTo>
                  <a:pt x="71" y="424"/>
                </a:lnTo>
                <a:lnTo>
                  <a:pt x="71" y="423"/>
                </a:lnTo>
                <a:lnTo>
                  <a:pt x="72" y="423"/>
                </a:lnTo>
                <a:lnTo>
                  <a:pt x="74" y="424"/>
                </a:lnTo>
                <a:lnTo>
                  <a:pt x="74" y="424"/>
                </a:lnTo>
                <a:lnTo>
                  <a:pt x="72" y="422"/>
                </a:lnTo>
                <a:lnTo>
                  <a:pt x="71" y="420"/>
                </a:lnTo>
                <a:lnTo>
                  <a:pt x="71" y="419"/>
                </a:lnTo>
                <a:lnTo>
                  <a:pt x="71" y="419"/>
                </a:lnTo>
                <a:lnTo>
                  <a:pt x="74" y="419"/>
                </a:lnTo>
                <a:lnTo>
                  <a:pt x="74" y="418"/>
                </a:lnTo>
                <a:lnTo>
                  <a:pt x="74" y="415"/>
                </a:lnTo>
                <a:lnTo>
                  <a:pt x="74" y="415"/>
                </a:lnTo>
                <a:lnTo>
                  <a:pt x="75" y="415"/>
                </a:lnTo>
                <a:lnTo>
                  <a:pt x="76" y="417"/>
                </a:lnTo>
                <a:lnTo>
                  <a:pt x="76" y="420"/>
                </a:lnTo>
                <a:lnTo>
                  <a:pt x="76" y="420"/>
                </a:lnTo>
                <a:lnTo>
                  <a:pt x="75" y="420"/>
                </a:lnTo>
                <a:lnTo>
                  <a:pt x="75" y="419"/>
                </a:lnTo>
                <a:lnTo>
                  <a:pt x="75" y="419"/>
                </a:lnTo>
                <a:close/>
                <a:moveTo>
                  <a:pt x="76" y="362"/>
                </a:moveTo>
                <a:lnTo>
                  <a:pt x="76" y="362"/>
                </a:lnTo>
                <a:lnTo>
                  <a:pt x="76" y="360"/>
                </a:lnTo>
                <a:lnTo>
                  <a:pt x="76" y="359"/>
                </a:lnTo>
                <a:lnTo>
                  <a:pt x="76" y="355"/>
                </a:lnTo>
                <a:lnTo>
                  <a:pt x="76" y="355"/>
                </a:lnTo>
                <a:lnTo>
                  <a:pt x="77" y="357"/>
                </a:lnTo>
                <a:lnTo>
                  <a:pt x="77" y="358"/>
                </a:lnTo>
                <a:lnTo>
                  <a:pt x="76" y="362"/>
                </a:lnTo>
                <a:lnTo>
                  <a:pt x="76" y="362"/>
                </a:lnTo>
                <a:close/>
                <a:moveTo>
                  <a:pt x="85" y="368"/>
                </a:moveTo>
                <a:lnTo>
                  <a:pt x="85" y="368"/>
                </a:lnTo>
                <a:lnTo>
                  <a:pt x="85" y="368"/>
                </a:lnTo>
                <a:lnTo>
                  <a:pt x="85" y="369"/>
                </a:lnTo>
                <a:lnTo>
                  <a:pt x="85" y="370"/>
                </a:lnTo>
                <a:lnTo>
                  <a:pt x="85" y="370"/>
                </a:lnTo>
                <a:lnTo>
                  <a:pt x="83" y="370"/>
                </a:lnTo>
                <a:lnTo>
                  <a:pt x="83" y="369"/>
                </a:lnTo>
                <a:lnTo>
                  <a:pt x="85" y="368"/>
                </a:lnTo>
                <a:lnTo>
                  <a:pt x="85" y="368"/>
                </a:lnTo>
                <a:close/>
                <a:moveTo>
                  <a:pt x="76" y="430"/>
                </a:moveTo>
                <a:lnTo>
                  <a:pt x="76" y="430"/>
                </a:lnTo>
                <a:lnTo>
                  <a:pt x="77" y="432"/>
                </a:lnTo>
                <a:lnTo>
                  <a:pt x="77" y="434"/>
                </a:lnTo>
                <a:lnTo>
                  <a:pt x="77" y="434"/>
                </a:lnTo>
                <a:lnTo>
                  <a:pt x="77" y="434"/>
                </a:lnTo>
                <a:lnTo>
                  <a:pt x="76" y="433"/>
                </a:lnTo>
                <a:lnTo>
                  <a:pt x="76" y="430"/>
                </a:lnTo>
                <a:lnTo>
                  <a:pt x="76" y="430"/>
                </a:lnTo>
                <a:close/>
                <a:moveTo>
                  <a:pt x="75" y="447"/>
                </a:moveTo>
                <a:lnTo>
                  <a:pt x="75" y="447"/>
                </a:lnTo>
                <a:lnTo>
                  <a:pt x="76" y="445"/>
                </a:lnTo>
                <a:lnTo>
                  <a:pt x="76" y="445"/>
                </a:lnTo>
                <a:lnTo>
                  <a:pt x="77" y="447"/>
                </a:lnTo>
                <a:lnTo>
                  <a:pt x="77" y="449"/>
                </a:lnTo>
                <a:lnTo>
                  <a:pt x="77" y="449"/>
                </a:lnTo>
                <a:lnTo>
                  <a:pt x="76" y="448"/>
                </a:lnTo>
                <a:lnTo>
                  <a:pt x="75" y="447"/>
                </a:lnTo>
                <a:lnTo>
                  <a:pt x="75" y="447"/>
                </a:lnTo>
                <a:close/>
                <a:moveTo>
                  <a:pt x="68" y="357"/>
                </a:moveTo>
                <a:lnTo>
                  <a:pt x="68" y="357"/>
                </a:lnTo>
                <a:lnTo>
                  <a:pt x="69" y="338"/>
                </a:lnTo>
                <a:lnTo>
                  <a:pt x="69" y="338"/>
                </a:lnTo>
                <a:lnTo>
                  <a:pt x="69" y="338"/>
                </a:lnTo>
                <a:lnTo>
                  <a:pt x="69" y="339"/>
                </a:lnTo>
                <a:lnTo>
                  <a:pt x="69" y="342"/>
                </a:lnTo>
                <a:lnTo>
                  <a:pt x="69" y="342"/>
                </a:lnTo>
                <a:lnTo>
                  <a:pt x="69" y="358"/>
                </a:lnTo>
                <a:lnTo>
                  <a:pt x="69" y="358"/>
                </a:lnTo>
                <a:lnTo>
                  <a:pt x="68" y="358"/>
                </a:lnTo>
                <a:lnTo>
                  <a:pt x="68" y="357"/>
                </a:lnTo>
                <a:lnTo>
                  <a:pt x="68" y="357"/>
                </a:lnTo>
                <a:close/>
                <a:moveTo>
                  <a:pt x="76" y="472"/>
                </a:moveTo>
                <a:lnTo>
                  <a:pt x="76" y="472"/>
                </a:lnTo>
                <a:lnTo>
                  <a:pt x="76" y="473"/>
                </a:lnTo>
                <a:lnTo>
                  <a:pt x="76" y="474"/>
                </a:lnTo>
                <a:lnTo>
                  <a:pt x="74" y="474"/>
                </a:lnTo>
                <a:lnTo>
                  <a:pt x="74" y="474"/>
                </a:lnTo>
                <a:lnTo>
                  <a:pt x="74" y="473"/>
                </a:lnTo>
                <a:lnTo>
                  <a:pt x="75" y="473"/>
                </a:lnTo>
                <a:lnTo>
                  <a:pt x="76" y="472"/>
                </a:lnTo>
                <a:lnTo>
                  <a:pt x="76" y="472"/>
                </a:lnTo>
                <a:close/>
                <a:moveTo>
                  <a:pt x="83" y="499"/>
                </a:moveTo>
                <a:lnTo>
                  <a:pt x="83" y="499"/>
                </a:lnTo>
                <a:lnTo>
                  <a:pt x="83" y="501"/>
                </a:lnTo>
                <a:lnTo>
                  <a:pt x="81" y="502"/>
                </a:lnTo>
                <a:lnTo>
                  <a:pt x="81" y="502"/>
                </a:lnTo>
                <a:lnTo>
                  <a:pt x="82" y="499"/>
                </a:lnTo>
                <a:lnTo>
                  <a:pt x="83" y="499"/>
                </a:lnTo>
                <a:lnTo>
                  <a:pt x="83" y="499"/>
                </a:lnTo>
                <a:close/>
                <a:moveTo>
                  <a:pt x="83" y="476"/>
                </a:moveTo>
                <a:lnTo>
                  <a:pt x="83" y="476"/>
                </a:lnTo>
                <a:lnTo>
                  <a:pt x="83" y="482"/>
                </a:lnTo>
                <a:lnTo>
                  <a:pt x="82" y="488"/>
                </a:lnTo>
                <a:lnTo>
                  <a:pt x="82" y="488"/>
                </a:lnTo>
                <a:lnTo>
                  <a:pt x="82" y="489"/>
                </a:lnTo>
                <a:lnTo>
                  <a:pt x="83" y="489"/>
                </a:lnTo>
                <a:lnTo>
                  <a:pt x="83" y="491"/>
                </a:lnTo>
                <a:lnTo>
                  <a:pt x="83" y="492"/>
                </a:lnTo>
                <a:lnTo>
                  <a:pt x="83" y="492"/>
                </a:lnTo>
                <a:lnTo>
                  <a:pt x="82" y="491"/>
                </a:lnTo>
                <a:lnTo>
                  <a:pt x="82" y="491"/>
                </a:lnTo>
                <a:lnTo>
                  <a:pt x="82" y="494"/>
                </a:lnTo>
                <a:lnTo>
                  <a:pt x="83" y="497"/>
                </a:lnTo>
                <a:lnTo>
                  <a:pt x="83" y="497"/>
                </a:lnTo>
                <a:lnTo>
                  <a:pt x="81" y="497"/>
                </a:lnTo>
                <a:lnTo>
                  <a:pt x="81" y="498"/>
                </a:lnTo>
                <a:lnTo>
                  <a:pt x="80" y="501"/>
                </a:lnTo>
                <a:lnTo>
                  <a:pt x="80" y="501"/>
                </a:lnTo>
                <a:lnTo>
                  <a:pt x="79" y="499"/>
                </a:lnTo>
                <a:lnTo>
                  <a:pt x="79" y="497"/>
                </a:lnTo>
                <a:lnTo>
                  <a:pt x="81" y="494"/>
                </a:lnTo>
                <a:lnTo>
                  <a:pt x="81" y="494"/>
                </a:lnTo>
                <a:lnTo>
                  <a:pt x="79" y="492"/>
                </a:lnTo>
                <a:lnTo>
                  <a:pt x="77" y="491"/>
                </a:lnTo>
                <a:lnTo>
                  <a:pt x="77" y="489"/>
                </a:lnTo>
                <a:lnTo>
                  <a:pt x="77" y="489"/>
                </a:lnTo>
                <a:lnTo>
                  <a:pt x="79" y="489"/>
                </a:lnTo>
                <a:lnTo>
                  <a:pt x="79" y="491"/>
                </a:lnTo>
                <a:lnTo>
                  <a:pt x="79" y="491"/>
                </a:lnTo>
                <a:lnTo>
                  <a:pt x="80" y="492"/>
                </a:lnTo>
                <a:lnTo>
                  <a:pt x="80" y="492"/>
                </a:lnTo>
                <a:lnTo>
                  <a:pt x="80" y="491"/>
                </a:lnTo>
                <a:lnTo>
                  <a:pt x="80" y="491"/>
                </a:lnTo>
                <a:lnTo>
                  <a:pt x="79" y="489"/>
                </a:lnTo>
                <a:lnTo>
                  <a:pt x="79" y="489"/>
                </a:lnTo>
                <a:lnTo>
                  <a:pt x="79" y="487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0" y="486"/>
                </a:lnTo>
                <a:lnTo>
                  <a:pt x="79" y="483"/>
                </a:lnTo>
                <a:lnTo>
                  <a:pt x="79" y="483"/>
                </a:lnTo>
                <a:lnTo>
                  <a:pt x="79" y="482"/>
                </a:lnTo>
                <a:lnTo>
                  <a:pt x="80" y="482"/>
                </a:lnTo>
                <a:lnTo>
                  <a:pt x="80" y="482"/>
                </a:lnTo>
                <a:lnTo>
                  <a:pt x="79" y="481"/>
                </a:lnTo>
                <a:lnTo>
                  <a:pt x="80" y="479"/>
                </a:lnTo>
                <a:lnTo>
                  <a:pt x="80" y="479"/>
                </a:lnTo>
                <a:lnTo>
                  <a:pt x="80" y="478"/>
                </a:lnTo>
                <a:lnTo>
                  <a:pt x="80" y="478"/>
                </a:lnTo>
                <a:lnTo>
                  <a:pt x="82" y="478"/>
                </a:lnTo>
                <a:lnTo>
                  <a:pt x="82" y="477"/>
                </a:lnTo>
                <a:lnTo>
                  <a:pt x="83" y="476"/>
                </a:lnTo>
                <a:lnTo>
                  <a:pt x="83" y="476"/>
                </a:lnTo>
                <a:close/>
                <a:moveTo>
                  <a:pt x="81" y="478"/>
                </a:moveTo>
                <a:lnTo>
                  <a:pt x="81" y="478"/>
                </a:lnTo>
                <a:lnTo>
                  <a:pt x="81" y="481"/>
                </a:lnTo>
                <a:lnTo>
                  <a:pt x="80" y="482"/>
                </a:lnTo>
                <a:lnTo>
                  <a:pt x="81" y="483"/>
                </a:lnTo>
                <a:lnTo>
                  <a:pt x="82" y="483"/>
                </a:lnTo>
                <a:lnTo>
                  <a:pt x="82" y="483"/>
                </a:lnTo>
                <a:lnTo>
                  <a:pt x="82" y="479"/>
                </a:lnTo>
                <a:lnTo>
                  <a:pt x="82" y="479"/>
                </a:lnTo>
                <a:lnTo>
                  <a:pt x="81" y="478"/>
                </a:lnTo>
                <a:lnTo>
                  <a:pt x="81" y="478"/>
                </a:lnTo>
                <a:close/>
                <a:moveTo>
                  <a:pt x="68" y="428"/>
                </a:moveTo>
                <a:lnTo>
                  <a:pt x="68" y="428"/>
                </a:lnTo>
                <a:lnTo>
                  <a:pt x="66" y="427"/>
                </a:lnTo>
                <a:lnTo>
                  <a:pt x="66" y="427"/>
                </a:lnTo>
                <a:lnTo>
                  <a:pt x="66" y="424"/>
                </a:lnTo>
                <a:lnTo>
                  <a:pt x="66" y="424"/>
                </a:lnTo>
                <a:lnTo>
                  <a:pt x="68" y="424"/>
                </a:lnTo>
                <a:lnTo>
                  <a:pt x="68" y="425"/>
                </a:lnTo>
                <a:lnTo>
                  <a:pt x="68" y="428"/>
                </a:lnTo>
                <a:lnTo>
                  <a:pt x="68" y="428"/>
                </a:lnTo>
                <a:close/>
                <a:moveTo>
                  <a:pt x="70" y="429"/>
                </a:moveTo>
                <a:lnTo>
                  <a:pt x="70" y="429"/>
                </a:lnTo>
                <a:lnTo>
                  <a:pt x="70" y="428"/>
                </a:lnTo>
                <a:lnTo>
                  <a:pt x="70" y="425"/>
                </a:lnTo>
                <a:lnTo>
                  <a:pt x="70" y="422"/>
                </a:lnTo>
                <a:lnTo>
                  <a:pt x="70" y="422"/>
                </a:lnTo>
                <a:lnTo>
                  <a:pt x="70" y="423"/>
                </a:lnTo>
                <a:lnTo>
                  <a:pt x="70" y="425"/>
                </a:lnTo>
                <a:lnTo>
                  <a:pt x="70" y="429"/>
                </a:lnTo>
                <a:lnTo>
                  <a:pt x="70" y="429"/>
                </a:lnTo>
                <a:close/>
                <a:moveTo>
                  <a:pt x="66" y="511"/>
                </a:moveTo>
                <a:lnTo>
                  <a:pt x="66" y="511"/>
                </a:lnTo>
                <a:lnTo>
                  <a:pt x="66" y="512"/>
                </a:lnTo>
                <a:lnTo>
                  <a:pt x="66" y="513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4"/>
                </a:lnTo>
                <a:lnTo>
                  <a:pt x="66" y="511"/>
                </a:lnTo>
                <a:lnTo>
                  <a:pt x="66" y="511"/>
                </a:lnTo>
                <a:close/>
                <a:moveTo>
                  <a:pt x="66" y="491"/>
                </a:moveTo>
                <a:lnTo>
                  <a:pt x="66" y="491"/>
                </a:lnTo>
                <a:lnTo>
                  <a:pt x="68" y="494"/>
                </a:lnTo>
                <a:lnTo>
                  <a:pt x="66" y="499"/>
                </a:lnTo>
                <a:lnTo>
                  <a:pt x="66" y="499"/>
                </a:lnTo>
                <a:lnTo>
                  <a:pt x="66" y="506"/>
                </a:lnTo>
                <a:lnTo>
                  <a:pt x="66" y="508"/>
                </a:lnTo>
                <a:lnTo>
                  <a:pt x="66" y="506"/>
                </a:lnTo>
                <a:lnTo>
                  <a:pt x="66" y="506"/>
                </a:lnTo>
                <a:lnTo>
                  <a:pt x="66" y="491"/>
                </a:lnTo>
                <a:lnTo>
                  <a:pt x="66" y="491"/>
                </a:lnTo>
                <a:close/>
                <a:moveTo>
                  <a:pt x="83" y="676"/>
                </a:moveTo>
                <a:lnTo>
                  <a:pt x="83" y="676"/>
                </a:lnTo>
                <a:lnTo>
                  <a:pt x="83" y="676"/>
                </a:lnTo>
                <a:lnTo>
                  <a:pt x="83" y="677"/>
                </a:lnTo>
                <a:lnTo>
                  <a:pt x="81" y="676"/>
                </a:lnTo>
                <a:lnTo>
                  <a:pt x="76" y="674"/>
                </a:lnTo>
                <a:lnTo>
                  <a:pt x="76" y="674"/>
                </a:lnTo>
                <a:lnTo>
                  <a:pt x="79" y="674"/>
                </a:lnTo>
                <a:lnTo>
                  <a:pt x="80" y="674"/>
                </a:lnTo>
                <a:lnTo>
                  <a:pt x="81" y="676"/>
                </a:lnTo>
                <a:lnTo>
                  <a:pt x="81" y="676"/>
                </a:lnTo>
                <a:lnTo>
                  <a:pt x="82" y="676"/>
                </a:lnTo>
                <a:lnTo>
                  <a:pt x="83" y="676"/>
                </a:lnTo>
                <a:lnTo>
                  <a:pt x="83" y="676"/>
                </a:lnTo>
                <a:close/>
                <a:moveTo>
                  <a:pt x="93" y="679"/>
                </a:moveTo>
                <a:lnTo>
                  <a:pt x="93" y="679"/>
                </a:lnTo>
                <a:lnTo>
                  <a:pt x="85" y="677"/>
                </a:lnTo>
                <a:lnTo>
                  <a:pt x="85" y="677"/>
                </a:lnTo>
                <a:lnTo>
                  <a:pt x="89" y="677"/>
                </a:lnTo>
                <a:lnTo>
                  <a:pt x="92" y="677"/>
                </a:lnTo>
                <a:lnTo>
                  <a:pt x="93" y="679"/>
                </a:lnTo>
                <a:lnTo>
                  <a:pt x="93" y="679"/>
                </a:lnTo>
                <a:close/>
                <a:moveTo>
                  <a:pt x="97" y="684"/>
                </a:moveTo>
                <a:lnTo>
                  <a:pt x="97" y="684"/>
                </a:lnTo>
                <a:lnTo>
                  <a:pt x="98" y="684"/>
                </a:lnTo>
                <a:lnTo>
                  <a:pt x="98" y="686"/>
                </a:lnTo>
                <a:lnTo>
                  <a:pt x="97" y="687"/>
                </a:lnTo>
                <a:lnTo>
                  <a:pt x="97" y="687"/>
                </a:lnTo>
                <a:lnTo>
                  <a:pt x="95" y="686"/>
                </a:lnTo>
                <a:lnTo>
                  <a:pt x="93" y="684"/>
                </a:lnTo>
                <a:lnTo>
                  <a:pt x="93" y="684"/>
                </a:lnTo>
                <a:lnTo>
                  <a:pt x="94" y="684"/>
                </a:lnTo>
                <a:lnTo>
                  <a:pt x="95" y="684"/>
                </a:lnTo>
                <a:lnTo>
                  <a:pt x="97" y="684"/>
                </a:lnTo>
                <a:lnTo>
                  <a:pt x="97" y="684"/>
                </a:lnTo>
                <a:lnTo>
                  <a:pt x="97" y="684"/>
                </a:lnTo>
                <a:close/>
                <a:moveTo>
                  <a:pt x="69" y="334"/>
                </a:moveTo>
                <a:lnTo>
                  <a:pt x="69" y="334"/>
                </a:lnTo>
                <a:lnTo>
                  <a:pt x="69" y="329"/>
                </a:lnTo>
                <a:lnTo>
                  <a:pt x="69" y="324"/>
                </a:lnTo>
                <a:lnTo>
                  <a:pt x="69" y="324"/>
                </a:lnTo>
                <a:lnTo>
                  <a:pt x="70" y="327"/>
                </a:lnTo>
                <a:lnTo>
                  <a:pt x="70" y="329"/>
                </a:lnTo>
                <a:lnTo>
                  <a:pt x="69" y="334"/>
                </a:lnTo>
                <a:lnTo>
                  <a:pt x="69" y="334"/>
                </a:lnTo>
                <a:close/>
                <a:moveTo>
                  <a:pt x="77" y="501"/>
                </a:moveTo>
                <a:lnTo>
                  <a:pt x="77" y="501"/>
                </a:lnTo>
                <a:lnTo>
                  <a:pt x="81" y="502"/>
                </a:lnTo>
                <a:lnTo>
                  <a:pt x="82" y="504"/>
                </a:lnTo>
                <a:lnTo>
                  <a:pt x="82" y="507"/>
                </a:lnTo>
                <a:lnTo>
                  <a:pt x="81" y="511"/>
                </a:lnTo>
                <a:lnTo>
                  <a:pt x="81" y="511"/>
                </a:lnTo>
                <a:lnTo>
                  <a:pt x="81" y="511"/>
                </a:lnTo>
                <a:lnTo>
                  <a:pt x="82" y="509"/>
                </a:lnTo>
                <a:lnTo>
                  <a:pt x="82" y="509"/>
                </a:lnTo>
                <a:lnTo>
                  <a:pt x="82" y="511"/>
                </a:lnTo>
                <a:lnTo>
                  <a:pt x="82" y="512"/>
                </a:lnTo>
                <a:lnTo>
                  <a:pt x="81" y="514"/>
                </a:lnTo>
                <a:lnTo>
                  <a:pt x="81" y="514"/>
                </a:lnTo>
                <a:lnTo>
                  <a:pt x="81" y="516"/>
                </a:lnTo>
                <a:lnTo>
                  <a:pt x="81" y="514"/>
                </a:lnTo>
                <a:lnTo>
                  <a:pt x="81" y="514"/>
                </a:lnTo>
                <a:lnTo>
                  <a:pt x="81" y="518"/>
                </a:lnTo>
                <a:lnTo>
                  <a:pt x="81" y="522"/>
                </a:lnTo>
                <a:lnTo>
                  <a:pt x="81" y="522"/>
                </a:lnTo>
                <a:lnTo>
                  <a:pt x="81" y="523"/>
                </a:lnTo>
                <a:lnTo>
                  <a:pt x="81" y="524"/>
                </a:lnTo>
                <a:lnTo>
                  <a:pt x="82" y="524"/>
                </a:lnTo>
                <a:lnTo>
                  <a:pt x="82" y="524"/>
                </a:lnTo>
                <a:lnTo>
                  <a:pt x="82" y="527"/>
                </a:lnTo>
                <a:lnTo>
                  <a:pt x="82" y="528"/>
                </a:lnTo>
                <a:lnTo>
                  <a:pt x="82" y="533"/>
                </a:lnTo>
                <a:lnTo>
                  <a:pt x="82" y="533"/>
                </a:lnTo>
                <a:lnTo>
                  <a:pt x="80" y="536"/>
                </a:lnTo>
                <a:lnTo>
                  <a:pt x="80" y="536"/>
                </a:lnTo>
                <a:lnTo>
                  <a:pt x="79" y="538"/>
                </a:lnTo>
                <a:lnTo>
                  <a:pt x="79" y="538"/>
                </a:lnTo>
                <a:lnTo>
                  <a:pt x="80" y="538"/>
                </a:lnTo>
                <a:lnTo>
                  <a:pt x="80" y="537"/>
                </a:lnTo>
                <a:lnTo>
                  <a:pt x="81" y="536"/>
                </a:lnTo>
                <a:lnTo>
                  <a:pt x="82" y="537"/>
                </a:lnTo>
                <a:lnTo>
                  <a:pt x="82" y="537"/>
                </a:lnTo>
                <a:lnTo>
                  <a:pt x="82" y="538"/>
                </a:lnTo>
                <a:lnTo>
                  <a:pt x="81" y="538"/>
                </a:lnTo>
                <a:lnTo>
                  <a:pt x="81" y="538"/>
                </a:lnTo>
                <a:lnTo>
                  <a:pt x="81" y="546"/>
                </a:lnTo>
                <a:lnTo>
                  <a:pt x="81" y="552"/>
                </a:lnTo>
                <a:lnTo>
                  <a:pt x="81" y="552"/>
                </a:lnTo>
                <a:lnTo>
                  <a:pt x="80" y="554"/>
                </a:lnTo>
                <a:lnTo>
                  <a:pt x="79" y="554"/>
                </a:lnTo>
                <a:lnTo>
                  <a:pt x="79" y="554"/>
                </a:lnTo>
                <a:lnTo>
                  <a:pt x="80" y="556"/>
                </a:lnTo>
                <a:lnTo>
                  <a:pt x="80" y="557"/>
                </a:lnTo>
                <a:lnTo>
                  <a:pt x="79" y="562"/>
                </a:lnTo>
                <a:lnTo>
                  <a:pt x="79" y="562"/>
                </a:lnTo>
                <a:lnTo>
                  <a:pt x="80" y="563"/>
                </a:lnTo>
                <a:lnTo>
                  <a:pt x="80" y="564"/>
                </a:lnTo>
                <a:lnTo>
                  <a:pt x="80" y="567"/>
                </a:lnTo>
                <a:lnTo>
                  <a:pt x="80" y="567"/>
                </a:lnTo>
                <a:lnTo>
                  <a:pt x="80" y="566"/>
                </a:lnTo>
                <a:lnTo>
                  <a:pt x="80" y="564"/>
                </a:lnTo>
                <a:lnTo>
                  <a:pt x="80" y="564"/>
                </a:lnTo>
                <a:lnTo>
                  <a:pt x="79" y="566"/>
                </a:lnTo>
                <a:lnTo>
                  <a:pt x="79" y="567"/>
                </a:lnTo>
                <a:lnTo>
                  <a:pt x="79" y="569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79" y="571"/>
                </a:lnTo>
                <a:lnTo>
                  <a:pt x="80" y="571"/>
                </a:lnTo>
                <a:lnTo>
                  <a:pt x="79" y="571"/>
                </a:lnTo>
                <a:lnTo>
                  <a:pt x="77" y="572"/>
                </a:lnTo>
                <a:lnTo>
                  <a:pt x="77" y="572"/>
                </a:lnTo>
                <a:lnTo>
                  <a:pt x="77" y="574"/>
                </a:lnTo>
                <a:lnTo>
                  <a:pt x="77" y="574"/>
                </a:lnTo>
                <a:lnTo>
                  <a:pt x="77" y="578"/>
                </a:lnTo>
                <a:lnTo>
                  <a:pt x="77" y="578"/>
                </a:lnTo>
                <a:lnTo>
                  <a:pt x="76" y="579"/>
                </a:lnTo>
                <a:lnTo>
                  <a:pt x="76" y="579"/>
                </a:lnTo>
                <a:lnTo>
                  <a:pt x="77" y="582"/>
                </a:lnTo>
                <a:lnTo>
                  <a:pt x="77" y="582"/>
                </a:lnTo>
                <a:lnTo>
                  <a:pt x="77" y="582"/>
                </a:lnTo>
                <a:lnTo>
                  <a:pt x="76" y="583"/>
                </a:lnTo>
                <a:lnTo>
                  <a:pt x="76" y="583"/>
                </a:lnTo>
                <a:lnTo>
                  <a:pt x="77" y="584"/>
                </a:lnTo>
                <a:lnTo>
                  <a:pt x="77" y="584"/>
                </a:lnTo>
                <a:lnTo>
                  <a:pt x="76" y="587"/>
                </a:lnTo>
                <a:lnTo>
                  <a:pt x="76" y="589"/>
                </a:lnTo>
                <a:lnTo>
                  <a:pt x="76" y="589"/>
                </a:lnTo>
                <a:lnTo>
                  <a:pt x="77" y="588"/>
                </a:lnTo>
                <a:lnTo>
                  <a:pt x="77" y="588"/>
                </a:lnTo>
                <a:lnTo>
                  <a:pt x="76" y="592"/>
                </a:lnTo>
                <a:lnTo>
                  <a:pt x="76" y="594"/>
                </a:lnTo>
                <a:lnTo>
                  <a:pt x="76" y="594"/>
                </a:lnTo>
                <a:lnTo>
                  <a:pt x="76" y="598"/>
                </a:lnTo>
                <a:lnTo>
                  <a:pt x="76" y="598"/>
                </a:lnTo>
                <a:lnTo>
                  <a:pt x="76" y="599"/>
                </a:lnTo>
                <a:lnTo>
                  <a:pt x="76" y="599"/>
                </a:lnTo>
                <a:lnTo>
                  <a:pt x="76" y="599"/>
                </a:lnTo>
                <a:lnTo>
                  <a:pt x="77" y="601"/>
                </a:lnTo>
                <a:lnTo>
                  <a:pt x="77" y="601"/>
                </a:lnTo>
                <a:lnTo>
                  <a:pt x="77" y="602"/>
                </a:lnTo>
                <a:lnTo>
                  <a:pt x="76" y="603"/>
                </a:lnTo>
                <a:lnTo>
                  <a:pt x="76" y="603"/>
                </a:lnTo>
                <a:lnTo>
                  <a:pt x="76" y="603"/>
                </a:lnTo>
                <a:lnTo>
                  <a:pt x="76" y="602"/>
                </a:lnTo>
                <a:lnTo>
                  <a:pt x="76" y="602"/>
                </a:lnTo>
                <a:lnTo>
                  <a:pt x="75" y="602"/>
                </a:lnTo>
                <a:lnTo>
                  <a:pt x="74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2"/>
                </a:lnTo>
                <a:lnTo>
                  <a:pt x="72" y="603"/>
                </a:lnTo>
                <a:lnTo>
                  <a:pt x="72" y="603"/>
                </a:lnTo>
                <a:lnTo>
                  <a:pt x="72" y="603"/>
                </a:lnTo>
                <a:lnTo>
                  <a:pt x="74" y="603"/>
                </a:lnTo>
                <a:lnTo>
                  <a:pt x="75" y="603"/>
                </a:lnTo>
                <a:lnTo>
                  <a:pt x="75" y="603"/>
                </a:lnTo>
                <a:lnTo>
                  <a:pt x="75" y="604"/>
                </a:lnTo>
                <a:lnTo>
                  <a:pt x="75" y="606"/>
                </a:lnTo>
                <a:lnTo>
                  <a:pt x="75" y="606"/>
                </a:lnTo>
                <a:lnTo>
                  <a:pt x="76" y="607"/>
                </a:lnTo>
                <a:lnTo>
                  <a:pt x="76" y="607"/>
                </a:lnTo>
                <a:lnTo>
                  <a:pt x="75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8"/>
                </a:lnTo>
                <a:lnTo>
                  <a:pt x="76" y="609"/>
                </a:lnTo>
                <a:lnTo>
                  <a:pt x="76" y="609"/>
                </a:lnTo>
                <a:lnTo>
                  <a:pt x="76" y="609"/>
                </a:lnTo>
                <a:lnTo>
                  <a:pt x="76" y="611"/>
                </a:lnTo>
                <a:lnTo>
                  <a:pt x="77" y="611"/>
                </a:lnTo>
                <a:lnTo>
                  <a:pt x="77" y="611"/>
                </a:lnTo>
                <a:lnTo>
                  <a:pt x="76" y="613"/>
                </a:lnTo>
                <a:lnTo>
                  <a:pt x="77" y="616"/>
                </a:lnTo>
                <a:lnTo>
                  <a:pt x="77" y="616"/>
                </a:lnTo>
                <a:lnTo>
                  <a:pt x="76" y="617"/>
                </a:lnTo>
                <a:lnTo>
                  <a:pt x="76" y="619"/>
                </a:lnTo>
                <a:lnTo>
                  <a:pt x="76" y="619"/>
                </a:lnTo>
                <a:lnTo>
                  <a:pt x="77" y="619"/>
                </a:lnTo>
                <a:lnTo>
                  <a:pt x="77" y="618"/>
                </a:lnTo>
                <a:lnTo>
                  <a:pt x="77" y="618"/>
                </a:lnTo>
                <a:lnTo>
                  <a:pt x="77" y="619"/>
                </a:lnTo>
                <a:lnTo>
                  <a:pt x="79" y="621"/>
                </a:lnTo>
                <a:lnTo>
                  <a:pt x="79" y="621"/>
                </a:lnTo>
                <a:lnTo>
                  <a:pt x="79" y="621"/>
                </a:lnTo>
                <a:lnTo>
                  <a:pt x="80" y="621"/>
                </a:lnTo>
                <a:lnTo>
                  <a:pt x="80" y="621"/>
                </a:lnTo>
                <a:lnTo>
                  <a:pt x="81" y="622"/>
                </a:lnTo>
                <a:lnTo>
                  <a:pt x="81" y="622"/>
                </a:lnTo>
                <a:lnTo>
                  <a:pt x="82" y="622"/>
                </a:lnTo>
                <a:lnTo>
                  <a:pt x="82" y="622"/>
                </a:lnTo>
                <a:lnTo>
                  <a:pt x="82" y="623"/>
                </a:lnTo>
                <a:lnTo>
                  <a:pt x="82" y="623"/>
                </a:lnTo>
                <a:lnTo>
                  <a:pt x="85" y="626"/>
                </a:lnTo>
                <a:lnTo>
                  <a:pt x="86" y="629"/>
                </a:lnTo>
                <a:lnTo>
                  <a:pt x="86" y="629"/>
                </a:lnTo>
                <a:lnTo>
                  <a:pt x="86" y="629"/>
                </a:lnTo>
                <a:lnTo>
                  <a:pt x="86" y="631"/>
                </a:lnTo>
                <a:lnTo>
                  <a:pt x="86" y="631"/>
                </a:lnTo>
                <a:lnTo>
                  <a:pt x="86" y="631"/>
                </a:lnTo>
                <a:lnTo>
                  <a:pt x="87" y="631"/>
                </a:lnTo>
                <a:lnTo>
                  <a:pt x="87" y="631"/>
                </a:lnTo>
                <a:lnTo>
                  <a:pt x="88" y="632"/>
                </a:lnTo>
                <a:lnTo>
                  <a:pt x="91" y="634"/>
                </a:lnTo>
                <a:lnTo>
                  <a:pt x="91" y="634"/>
                </a:lnTo>
                <a:lnTo>
                  <a:pt x="89" y="634"/>
                </a:lnTo>
                <a:lnTo>
                  <a:pt x="89" y="634"/>
                </a:lnTo>
                <a:lnTo>
                  <a:pt x="88" y="633"/>
                </a:lnTo>
                <a:lnTo>
                  <a:pt x="88" y="633"/>
                </a:lnTo>
                <a:lnTo>
                  <a:pt x="88" y="633"/>
                </a:lnTo>
                <a:lnTo>
                  <a:pt x="87" y="634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8" y="636"/>
                </a:lnTo>
                <a:lnTo>
                  <a:pt x="89" y="636"/>
                </a:lnTo>
                <a:lnTo>
                  <a:pt x="89" y="636"/>
                </a:lnTo>
                <a:lnTo>
                  <a:pt x="92" y="637"/>
                </a:lnTo>
                <a:lnTo>
                  <a:pt x="92" y="637"/>
                </a:lnTo>
                <a:lnTo>
                  <a:pt x="93" y="636"/>
                </a:lnTo>
                <a:lnTo>
                  <a:pt x="93" y="636"/>
                </a:lnTo>
                <a:lnTo>
                  <a:pt x="95" y="637"/>
                </a:lnTo>
                <a:lnTo>
                  <a:pt x="95" y="637"/>
                </a:lnTo>
                <a:lnTo>
                  <a:pt x="98" y="637"/>
                </a:lnTo>
                <a:lnTo>
                  <a:pt x="99" y="638"/>
                </a:lnTo>
                <a:lnTo>
                  <a:pt x="99" y="638"/>
                </a:lnTo>
                <a:lnTo>
                  <a:pt x="101" y="637"/>
                </a:lnTo>
                <a:lnTo>
                  <a:pt x="104" y="637"/>
                </a:lnTo>
                <a:lnTo>
                  <a:pt x="110" y="638"/>
                </a:lnTo>
                <a:lnTo>
                  <a:pt x="110" y="638"/>
                </a:lnTo>
                <a:lnTo>
                  <a:pt x="111" y="637"/>
                </a:lnTo>
                <a:lnTo>
                  <a:pt x="112" y="636"/>
                </a:lnTo>
                <a:lnTo>
                  <a:pt x="117" y="637"/>
                </a:lnTo>
                <a:lnTo>
                  <a:pt x="117" y="637"/>
                </a:lnTo>
                <a:lnTo>
                  <a:pt x="126" y="634"/>
                </a:lnTo>
                <a:lnTo>
                  <a:pt x="126" y="634"/>
                </a:lnTo>
                <a:lnTo>
                  <a:pt x="135" y="633"/>
                </a:lnTo>
                <a:lnTo>
                  <a:pt x="135" y="633"/>
                </a:lnTo>
                <a:lnTo>
                  <a:pt x="140" y="632"/>
                </a:lnTo>
                <a:lnTo>
                  <a:pt x="141" y="632"/>
                </a:lnTo>
                <a:lnTo>
                  <a:pt x="144" y="631"/>
                </a:lnTo>
                <a:lnTo>
                  <a:pt x="144" y="631"/>
                </a:lnTo>
                <a:lnTo>
                  <a:pt x="145" y="631"/>
                </a:lnTo>
                <a:lnTo>
                  <a:pt x="146" y="631"/>
                </a:lnTo>
                <a:lnTo>
                  <a:pt x="147" y="629"/>
                </a:lnTo>
                <a:lnTo>
                  <a:pt x="147" y="629"/>
                </a:lnTo>
                <a:lnTo>
                  <a:pt x="150" y="631"/>
                </a:lnTo>
                <a:lnTo>
                  <a:pt x="150" y="631"/>
                </a:lnTo>
                <a:lnTo>
                  <a:pt x="161" y="627"/>
                </a:lnTo>
                <a:lnTo>
                  <a:pt x="161" y="627"/>
                </a:lnTo>
                <a:lnTo>
                  <a:pt x="167" y="627"/>
                </a:lnTo>
                <a:lnTo>
                  <a:pt x="167" y="627"/>
                </a:lnTo>
                <a:lnTo>
                  <a:pt x="170" y="624"/>
                </a:lnTo>
                <a:lnTo>
                  <a:pt x="170" y="624"/>
                </a:lnTo>
                <a:lnTo>
                  <a:pt x="175" y="624"/>
                </a:lnTo>
                <a:lnTo>
                  <a:pt x="175" y="624"/>
                </a:lnTo>
                <a:lnTo>
                  <a:pt x="178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3"/>
                </a:lnTo>
                <a:lnTo>
                  <a:pt x="181" y="622"/>
                </a:lnTo>
                <a:lnTo>
                  <a:pt x="181" y="622"/>
                </a:lnTo>
                <a:lnTo>
                  <a:pt x="184" y="622"/>
                </a:lnTo>
                <a:lnTo>
                  <a:pt x="186" y="622"/>
                </a:lnTo>
                <a:lnTo>
                  <a:pt x="186" y="622"/>
                </a:lnTo>
                <a:lnTo>
                  <a:pt x="190" y="624"/>
                </a:lnTo>
                <a:lnTo>
                  <a:pt x="191" y="624"/>
                </a:lnTo>
                <a:lnTo>
                  <a:pt x="193" y="624"/>
                </a:lnTo>
                <a:lnTo>
                  <a:pt x="193" y="624"/>
                </a:lnTo>
                <a:lnTo>
                  <a:pt x="193" y="626"/>
                </a:lnTo>
                <a:lnTo>
                  <a:pt x="193" y="627"/>
                </a:lnTo>
                <a:lnTo>
                  <a:pt x="192" y="628"/>
                </a:lnTo>
                <a:lnTo>
                  <a:pt x="192" y="631"/>
                </a:lnTo>
                <a:lnTo>
                  <a:pt x="192" y="631"/>
                </a:lnTo>
                <a:lnTo>
                  <a:pt x="193" y="632"/>
                </a:lnTo>
                <a:lnTo>
                  <a:pt x="194" y="631"/>
                </a:lnTo>
                <a:lnTo>
                  <a:pt x="196" y="631"/>
                </a:lnTo>
                <a:lnTo>
                  <a:pt x="196" y="631"/>
                </a:lnTo>
                <a:lnTo>
                  <a:pt x="196" y="629"/>
                </a:lnTo>
                <a:lnTo>
                  <a:pt x="196" y="628"/>
                </a:lnTo>
                <a:lnTo>
                  <a:pt x="196" y="628"/>
                </a:lnTo>
                <a:lnTo>
                  <a:pt x="197" y="628"/>
                </a:lnTo>
                <a:lnTo>
                  <a:pt x="198" y="628"/>
                </a:lnTo>
                <a:lnTo>
                  <a:pt x="198" y="629"/>
                </a:lnTo>
                <a:lnTo>
                  <a:pt x="199" y="629"/>
                </a:lnTo>
                <a:lnTo>
                  <a:pt x="199" y="629"/>
                </a:lnTo>
                <a:lnTo>
                  <a:pt x="201" y="629"/>
                </a:lnTo>
                <a:lnTo>
                  <a:pt x="202" y="629"/>
                </a:lnTo>
                <a:lnTo>
                  <a:pt x="202" y="628"/>
                </a:lnTo>
                <a:lnTo>
                  <a:pt x="203" y="628"/>
                </a:lnTo>
                <a:lnTo>
                  <a:pt x="203" y="628"/>
                </a:lnTo>
                <a:lnTo>
                  <a:pt x="203" y="631"/>
                </a:lnTo>
                <a:lnTo>
                  <a:pt x="203" y="631"/>
                </a:lnTo>
                <a:lnTo>
                  <a:pt x="205" y="629"/>
                </a:lnTo>
                <a:lnTo>
                  <a:pt x="208" y="629"/>
                </a:lnTo>
                <a:lnTo>
                  <a:pt x="208" y="629"/>
                </a:lnTo>
                <a:lnTo>
                  <a:pt x="207" y="631"/>
                </a:lnTo>
                <a:lnTo>
                  <a:pt x="207" y="631"/>
                </a:lnTo>
                <a:lnTo>
                  <a:pt x="210" y="631"/>
                </a:lnTo>
                <a:lnTo>
                  <a:pt x="211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3" y="631"/>
                </a:lnTo>
                <a:lnTo>
                  <a:pt x="216" y="629"/>
                </a:lnTo>
                <a:lnTo>
                  <a:pt x="219" y="631"/>
                </a:lnTo>
                <a:lnTo>
                  <a:pt x="219" y="631"/>
                </a:lnTo>
                <a:lnTo>
                  <a:pt x="220" y="629"/>
                </a:lnTo>
                <a:lnTo>
                  <a:pt x="221" y="629"/>
                </a:lnTo>
                <a:lnTo>
                  <a:pt x="221" y="629"/>
                </a:lnTo>
                <a:lnTo>
                  <a:pt x="222" y="628"/>
                </a:lnTo>
                <a:lnTo>
                  <a:pt x="223" y="627"/>
                </a:lnTo>
                <a:lnTo>
                  <a:pt x="223" y="627"/>
                </a:lnTo>
                <a:lnTo>
                  <a:pt x="225" y="628"/>
                </a:lnTo>
                <a:lnTo>
                  <a:pt x="226" y="628"/>
                </a:lnTo>
                <a:lnTo>
                  <a:pt x="226" y="628"/>
                </a:lnTo>
                <a:lnTo>
                  <a:pt x="227" y="628"/>
                </a:lnTo>
                <a:lnTo>
                  <a:pt x="227" y="628"/>
                </a:lnTo>
                <a:lnTo>
                  <a:pt x="227" y="626"/>
                </a:lnTo>
                <a:lnTo>
                  <a:pt x="227" y="624"/>
                </a:lnTo>
                <a:lnTo>
                  <a:pt x="227" y="624"/>
                </a:lnTo>
                <a:lnTo>
                  <a:pt x="227" y="624"/>
                </a:lnTo>
                <a:lnTo>
                  <a:pt x="227" y="626"/>
                </a:lnTo>
                <a:lnTo>
                  <a:pt x="227" y="626"/>
                </a:lnTo>
                <a:lnTo>
                  <a:pt x="228" y="626"/>
                </a:lnTo>
                <a:lnTo>
                  <a:pt x="230" y="624"/>
                </a:lnTo>
                <a:lnTo>
                  <a:pt x="230" y="624"/>
                </a:lnTo>
                <a:lnTo>
                  <a:pt x="232" y="627"/>
                </a:lnTo>
                <a:lnTo>
                  <a:pt x="233" y="627"/>
                </a:lnTo>
                <a:lnTo>
                  <a:pt x="234" y="626"/>
                </a:lnTo>
                <a:lnTo>
                  <a:pt x="234" y="626"/>
                </a:lnTo>
                <a:lnTo>
                  <a:pt x="233" y="624"/>
                </a:lnTo>
                <a:lnTo>
                  <a:pt x="232" y="626"/>
                </a:lnTo>
                <a:lnTo>
                  <a:pt x="232" y="626"/>
                </a:lnTo>
                <a:lnTo>
                  <a:pt x="232" y="624"/>
                </a:lnTo>
                <a:lnTo>
                  <a:pt x="231" y="622"/>
                </a:lnTo>
                <a:lnTo>
                  <a:pt x="231" y="622"/>
                </a:lnTo>
                <a:lnTo>
                  <a:pt x="233" y="621"/>
                </a:lnTo>
                <a:lnTo>
                  <a:pt x="236" y="621"/>
                </a:lnTo>
                <a:lnTo>
                  <a:pt x="236" y="621"/>
                </a:lnTo>
                <a:lnTo>
                  <a:pt x="234" y="622"/>
                </a:lnTo>
                <a:lnTo>
                  <a:pt x="234" y="622"/>
                </a:lnTo>
                <a:lnTo>
                  <a:pt x="233" y="622"/>
                </a:lnTo>
                <a:lnTo>
                  <a:pt x="233" y="623"/>
                </a:lnTo>
                <a:lnTo>
                  <a:pt x="233" y="623"/>
                </a:lnTo>
                <a:lnTo>
                  <a:pt x="234" y="623"/>
                </a:lnTo>
                <a:lnTo>
                  <a:pt x="237" y="623"/>
                </a:lnTo>
                <a:lnTo>
                  <a:pt x="239" y="622"/>
                </a:lnTo>
                <a:lnTo>
                  <a:pt x="240" y="621"/>
                </a:lnTo>
                <a:lnTo>
                  <a:pt x="240" y="621"/>
                </a:lnTo>
                <a:lnTo>
                  <a:pt x="244" y="619"/>
                </a:lnTo>
                <a:lnTo>
                  <a:pt x="245" y="621"/>
                </a:lnTo>
                <a:lnTo>
                  <a:pt x="245" y="622"/>
                </a:lnTo>
                <a:lnTo>
                  <a:pt x="245" y="622"/>
                </a:lnTo>
                <a:lnTo>
                  <a:pt x="246" y="622"/>
                </a:lnTo>
                <a:lnTo>
                  <a:pt x="248" y="621"/>
                </a:lnTo>
                <a:lnTo>
                  <a:pt x="248" y="621"/>
                </a:lnTo>
                <a:lnTo>
                  <a:pt x="249" y="621"/>
                </a:lnTo>
                <a:lnTo>
                  <a:pt x="249" y="621"/>
                </a:lnTo>
                <a:lnTo>
                  <a:pt x="249" y="621"/>
                </a:lnTo>
                <a:lnTo>
                  <a:pt x="248" y="621"/>
                </a:lnTo>
                <a:lnTo>
                  <a:pt x="248" y="621"/>
                </a:lnTo>
                <a:lnTo>
                  <a:pt x="250" y="623"/>
                </a:lnTo>
                <a:lnTo>
                  <a:pt x="250" y="624"/>
                </a:lnTo>
                <a:lnTo>
                  <a:pt x="250" y="626"/>
                </a:lnTo>
                <a:lnTo>
                  <a:pt x="250" y="626"/>
                </a:lnTo>
                <a:lnTo>
                  <a:pt x="252" y="626"/>
                </a:lnTo>
                <a:lnTo>
                  <a:pt x="254" y="624"/>
                </a:lnTo>
                <a:lnTo>
                  <a:pt x="254" y="624"/>
                </a:lnTo>
                <a:lnTo>
                  <a:pt x="252" y="624"/>
                </a:lnTo>
                <a:lnTo>
                  <a:pt x="251" y="624"/>
                </a:lnTo>
                <a:lnTo>
                  <a:pt x="251" y="624"/>
                </a:lnTo>
                <a:lnTo>
                  <a:pt x="251" y="622"/>
                </a:lnTo>
                <a:lnTo>
                  <a:pt x="251" y="621"/>
                </a:lnTo>
                <a:lnTo>
                  <a:pt x="252" y="621"/>
                </a:lnTo>
                <a:lnTo>
                  <a:pt x="252" y="621"/>
                </a:lnTo>
                <a:lnTo>
                  <a:pt x="254" y="621"/>
                </a:lnTo>
                <a:lnTo>
                  <a:pt x="252" y="621"/>
                </a:lnTo>
                <a:lnTo>
                  <a:pt x="252" y="622"/>
                </a:lnTo>
                <a:lnTo>
                  <a:pt x="252" y="623"/>
                </a:lnTo>
                <a:lnTo>
                  <a:pt x="252" y="623"/>
                </a:lnTo>
                <a:lnTo>
                  <a:pt x="255" y="622"/>
                </a:lnTo>
                <a:lnTo>
                  <a:pt x="255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2"/>
                </a:lnTo>
                <a:lnTo>
                  <a:pt x="256" y="621"/>
                </a:lnTo>
                <a:lnTo>
                  <a:pt x="256" y="619"/>
                </a:lnTo>
                <a:lnTo>
                  <a:pt x="256" y="619"/>
                </a:lnTo>
                <a:lnTo>
                  <a:pt x="259" y="621"/>
                </a:lnTo>
                <a:lnTo>
                  <a:pt x="261" y="619"/>
                </a:lnTo>
                <a:lnTo>
                  <a:pt x="261" y="619"/>
                </a:lnTo>
                <a:lnTo>
                  <a:pt x="262" y="621"/>
                </a:lnTo>
                <a:lnTo>
                  <a:pt x="262" y="622"/>
                </a:lnTo>
                <a:lnTo>
                  <a:pt x="262" y="622"/>
                </a:lnTo>
                <a:lnTo>
                  <a:pt x="263" y="622"/>
                </a:lnTo>
                <a:lnTo>
                  <a:pt x="263" y="622"/>
                </a:lnTo>
                <a:lnTo>
                  <a:pt x="265" y="622"/>
                </a:lnTo>
                <a:lnTo>
                  <a:pt x="265" y="621"/>
                </a:lnTo>
                <a:lnTo>
                  <a:pt x="265" y="621"/>
                </a:lnTo>
                <a:lnTo>
                  <a:pt x="263" y="621"/>
                </a:lnTo>
                <a:lnTo>
                  <a:pt x="262" y="621"/>
                </a:lnTo>
                <a:lnTo>
                  <a:pt x="262" y="621"/>
                </a:lnTo>
                <a:lnTo>
                  <a:pt x="262" y="619"/>
                </a:lnTo>
                <a:lnTo>
                  <a:pt x="263" y="618"/>
                </a:lnTo>
                <a:lnTo>
                  <a:pt x="266" y="618"/>
                </a:lnTo>
                <a:lnTo>
                  <a:pt x="266" y="618"/>
                </a:lnTo>
                <a:lnTo>
                  <a:pt x="265" y="618"/>
                </a:lnTo>
                <a:lnTo>
                  <a:pt x="263" y="618"/>
                </a:lnTo>
                <a:lnTo>
                  <a:pt x="261" y="618"/>
                </a:lnTo>
                <a:lnTo>
                  <a:pt x="261" y="618"/>
                </a:lnTo>
                <a:lnTo>
                  <a:pt x="262" y="617"/>
                </a:lnTo>
                <a:lnTo>
                  <a:pt x="263" y="617"/>
                </a:lnTo>
                <a:lnTo>
                  <a:pt x="268" y="617"/>
                </a:lnTo>
                <a:lnTo>
                  <a:pt x="268" y="617"/>
                </a:lnTo>
                <a:lnTo>
                  <a:pt x="267" y="618"/>
                </a:lnTo>
                <a:lnTo>
                  <a:pt x="267" y="618"/>
                </a:lnTo>
                <a:lnTo>
                  <a:pt x="269" y="618"/>
                </a:lnTo>
                <a:lnTo>
                  <a:pt x="271" y="618"/>
                </a:lnTo>
                <a:lnTo>
                  <a:pt x="273" y="621"/>
                </a:lnTo>
                <a:lnTo>
                  <a:pt x="273" y="621"/>
                </a:lnTo>
                <a:lnTo>
                  <a:pt x="274" y="619"/>
                </a:lnTo>
                <a:lnTo>
                  <a:pt x="274" y="619"/>
                </a:lnTo>
                <a:lnTo>
                  <a:pt x="272" y="618"/>
                </a:lnTo>
                <a:lnTo>
                  <a:pt x="271" y="614"/>
                </a:lnTo>
                <a:lnTo>
                  <a:pt x="271" y="614"/>
                </a:lnTo>
                <a:lnTo>
                  <a:pt x="272" y="616"/>
                </a:lnTo>
                <a:lnTo>
                  <a:pt x="273" y="618"/>
                </a:lnTo>
                <a:lnTo>
                  <a:pt x="273" y="618"/>
                </a:lnTo>
                <a:lnTo>
                  <a:pt x="274" y="617"/>
                </a:lnTo>
                <a:lnTo>
                  <a:pt x="275" y="616"/>
                </a:lnTo>
                <a:lnTo>
                  <a:pt x="275" y="616"/>
                </a:lnTo>
                <a:lnTo>
                  <a:pt x="277" y="616"/>
                </a:lnTo>
                <a:lnTo>
                  <a:pt x="277" y="618"/>
                </a:lnTo>
                <a:lnTo>
                  <a:pt x="277" y="618"/>
                </a:lnTo>
                <a:lnTo>
                  <a:pt x="278" y="617"/>
                </a:lnTo>
                <a:lnTo>
                  <a:pt x="280" y="617"/>
                </a:lnTo>
                <a:lnTo>
                  <a:pt x="280" y="617"/>
                </a:lnTo>
                <a:lnTo>
                  <a:pt x="281" y="617"/>
                </a:lnTo>
                <a:lnTo>
                  <a:pt x="283" y="618"/>
                </a:lnTo>
                <a:lnTo>
                  <a:pt x="283" y="618"/>
                </a:lnTo>
                <a:lnTo>
                  <a:pt x="284" y="617"/>
                </a:lnTo>
                <a:lnTo>
                  <a:pt x="284" y="616"/>
                </a:lnTo>
                <a:lnTo>
                  <a:pt x="284" y="616"/>
                </a:lnTo>
                <a:lnTo>
                  <a:pt x="284" y="614"/>
                </a:lnTo>
                <a:lnTo>
                  <a:pt x="281" y="614"/>
                </a:lnTo>
                <a:lnTo>
                  <a:pt x="281" y="614"/>
                </a:lnTo>
                <a:lnTo>
                  <a:pt x="283" y="614"/>
                </a:lnTo>
                <a:lnTo>
                  <a:pt x="284" y="614"/>
                </a:lnTo>
                <a:lnTo>
                  <a:pt x="285" y="614"/>
                </a:lnTo>
                <a:lnTo>
                  <a:pt x="285" y="616"/>
                </a:lnTo>
                <a:lnTo>
                  <a:pt x="285" y="616"/>
                </a:lnTo>
                <a:lnTo>
                  <a:pt x="289" y="616"/>
                </a:lnTo>
                <a:lnTo>
                  <a:pt x="291" y="616"/>
                </a:lnTo>
                <a:lnTo>
                  <a:pt x="291" y="616"/>
                </a:lnTo>
                <a:lnTo>
                  <a:pt x="288" y="614"/>
                </a:lnTo>
                <a:lnTo>
                  <a:pt x="286" y="614"/>
                </a:lnTo>
                <a:lnTo>
                  <a:pt x="286" y="613"/>
                </a:lnTo>
                <a:lnTo>
                  <a:pt x="286" y="613"/>
                </a:lnTo>
                <a:lnTo>
                  <a:pt x="288" y="613"/>
                </a:lnTo>
                <a:lnTo>
                  <a:pt x="290" y="614"/>
                </a:lnTo>
                <a:lnTo>
                  <a:pt x="290" y="614"/>
                </a:lnTo>
                <a:lnTo>
                  <a:pt x="291" y="613"/>
                </a:lnTo>
                <a:lnTo>
                  <a:pt x="291" y="613"/>
                </a:lnTo>
                <a:lnTo>
                  <a:pt x="290" y="611"/>
                </a:lnTo>
                <a:lnTo>
                  <a:pt x="290" y="611"/>
                </a:lnTo>
                <a:lnTo>
                  <a:pt x="289" y="612"/>
                </a:lnTo>
                <a:lnTo>
                  <a:pt x="288" y="612"/>
                </a:lnTo>
                <a:lnTo>
                  <a:pt x="288" y="612"/>
                </a:lnTo>
                <a:lnTo>
                  <a:pt x="288" y="612"/>
                </a:lnTo>
                <a:lnTo>
                  <a:pt x="289" y="611"/>
                </a:lnTo>
                <a:lnTo>
                  <a:pt x="292" y="612"/>
                </a:lnTo>
                <a:lnTo>
                  <a:pt x="292" y="612"/>
                </a:lnTo>
                <a:lnTo>
                  <a:pt x="292" y="614"/>
                </a:lnTo>
                <a:lnTo>
                  <a:pt x="292" y="614"/>
                </a:lnTo>
                <a:lnTo>
                  <a:pt x="296" y="613"/>
                </a:lnTo>
                <a:lnTo>
                  <a:pt x="297" y="613"/>
                </a:lnTo>
                <a:lnTo>
                  <a:pt x="298" y="614"/>
                </a:lnTo>
                <a:lnTo>
                  <a:pt x="298" y="614"/>
                </a:lnTo>
                <a:lnTo>
                  <a:pt x="300" y="613"/>
                </a:lnTo>
                <a:lnTo>
                  <a:pt x="298" y="613"/>
                </a:lnTo>
                <a:lnTo>
                  <a:pt x="297" y="612"/>
                </a:lnTo>
                <a:lnTo>
                  <a:pt x="297" y="612"/>
                </a:lnTo>
                <a:lnTo>
                  <a:pt x="300" y="611"/>
                </a:lnTo>
                <a:lnTo>
                  <a:pt x="302" y="612"/>
                </a:lnTo>
                <a:lnTo>
                  <a:pt x="304" y="612"/>
                </a:lnTo>
                <a:lnTo>
                  <a:pt x="307" y="612"/>
                </a:lnTo>
                <a:lnTo>
                  <a:pt x="307" y="612"/>
                </a:lnTo>
                <a:lnTo>
                  <a:pt x="308" y="612"/>
                </a:lnTo>
                <a:lnTo>
                  <a:pt x="309" y="612"/>
                </a:lnTo>
                <a:lnTo>
                  <a:pt x="309" y="612"/>
                </a:lnTo>
                <a:lnTo>
                  <a:pt x="310" y="612"/>
                </a:lnTo>
                <a:lnTo>
                  <a:pt x="310" y="612"/>
                </a:lnTo>
                <a:lnTo>
                  <a:pt x="312" y="612"/>
                </a:lnTo>
                <a:lnTo>
                  <a:pt x="312" y="612"/>
                </a:lnTo>
                <a:lnTo>
                  <a:pt x="313" y="611"/>
                </a:lnTo>
                <a:lnTo>
                  <a:pt x="313" y="611"/>
                </a:lnTo>
                <a:lnTo>
                  <a:pt x="317" y="611"/>
                </a:lnTo>
                <a:lnTo>
                  <a:pt x="319" y="611"/>
                </a:lnTo>
                <a:lnTo>
                  <a:pt x="319" y="611"/>
                </a:lnTo>
                <a:lnTo>
                  <a:pt x="320" y="611"/>
                </a:lnTo>
                <a:lnTo>
                  <a:pt x="320" y="609"/>
                </a:lnTo>
                <a:lnTo>
                  <a:pt x="320" y="609"/>
                </a:lnTo>
                <a:lnTo>
                  <a:pt x="321" y="608"/>
                </a:lnTo>
                <a:lnTo>
                  <a:pt x="323" y="607"/>
                </a:lnTo>
                <a:lnTo>
                  <a:pt x="323" y="607"/>
                </a:lnTo>
                <a:lnTo>
                  <a:pt x="321" y="607"/>
                </a:lnTo>
                <a:lnTo>
                  <a:pt x="323" y="606"/>
                </a:lnTo>
                <a:lnTo>
                  <a:pt x="323" y="606"/>
                </a:lnTo>
                <a:lnTo>
                  <a:pt x="323" y="608"/>
                </a:lnTo>
                <a:lnTo>
                  <a:pt x="323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9"/>
                </a:lnTo>
                <a:lnTo>
                  <a:pt x="324" y="608"/>
                </a:lnTo>
                <a:lnTo>
                  <a:pt x="324" y="608"/>
                </a:lnTo>
                <a:lnTo>
                  <a:pt x="324" y="608"/>
                </a:lnTo>
                <a:lnTo>
                  <a:pt x="326" y="607"/>
                </a:lnTo>
                <a:lnTo>
                  <a:pt x="329" y="606"/>
                </a:lnTo>
                <a:lnTo>
                  <a:pt x="329" y="606"/>
                </a:lnTo>
                <a:lnTo>
                  <a:pt x="331" y="607"/>
                </a:lnTo>
                <a:lnTo>
                  <a:pt x="335" y="607"/>
                </a:lnTo>
                <a:lnTo>
                  <a:pt x="335" y="607"/>
                </a:lnTo>
                <a:lnTo>
                  <a:pt x="336" y="607"/>
                </a:lnTo>
                <a:lnTo>
                  <a:pt x="336" y="606"/>
                </a:lnTo>
                <a:lnTo>
                  <a:pt x="336" y="604"/>
                </a:lnTo>
                <a:lnTo>
                  <a:pt x="337" y="604"/>
                </a:lnTo>
                <a:lnTo>
                  <a:pt x="337" y="604"/>
                </a:lnTo>
                <a:lnTo>
                  <a:pt x="337" y="606"/>
                </a:lnTo>
                <a:lnTo>
                  <a:pt x="337" y="606"/>
                </a:lnTo>
                <a:lnTo>
                  <a:pt x="337" y="606"/>
                </a:lnTo>
                <a:lnTo>
                  <a:pt x="338" y="607"/>
                </a:lnTo>
                <a:lnTo>
                  <a:pt x="339" y="608"/>
                </a:lnTo>
                <a:lnTo>
                  <a:pt x="339" y="608"/>
                </a:lnTo>
                <a:lnTo>
                  <a:pt x="341" y="607"/>
                </a:lnTo>
                <a:lnTo>
                  <a:pt x="341" y="606"/>
                </a:lnTo>
                <a:lnTo>
                  <a:pt x="341" y="604"/>
                </a:lnTo>
                <a:lnTo>
                  <a:pt x="341" y="604"/>
                </a:lnTo>
                <a:lnTo>
                  <a:pt x="344" y="604"/>
                </a:lnTo>
                <a:lnTo>
                  <a:pt x="347" y="603"/>
                </a:lnTo>
                <a:lnTo>
                  <a:pt x="347" y="603"/>
                </a:lnTo>
                <a:lnTo>
                  <a:pt x="348" y="604"/>
                </a:lnTo>
                <a:lnTo>
                  <a:pt x="347" y="606"/>
                </a:lnTo>
                <a:lnTo>
                  <a:pt x="347" y="606"/>
                </a:lnTo>
                <a:lnTo>
                  <a:pt x="348" y="607"/>
                </a:lnTo>
                <a:lnTo>
                  <a:pt x="349" y="606"/>
                </a:lnTo>
                <a:lnTo>
                  <a:pt x="353" y="604"/>
                </a:lnTo>
                <a:lnTo>
                  <a:pt x="353" y="604"/>
                </a:lnTo>
                <a:lnTo>
                  <a:pt x="353" y="607"/>
                </a:lnTo>
                <a:lnTo>
                  <a:pt x="352" y="608"/>
                </a:lnTo>
                <a:lnTo>
                  <a:pt x="352" y="608"/>
                </a:lnTo>
                <a:lnTo>
                  <a:pt x="352" y="609"/>
                </a:lnTo>
                <a:lnTo>
                  <a:pt x="354" y="609"/>
                </a:lnTo>
                <a:lnTo>
                  <a:pt x="354" y="609"/>
                </a:lnTo>
                <a:lnTo>
                  <a:pt x="354" y="608"/>
                </a:lnTo>
                <a:lnTo>
                  <a:pt x="354" y="607"/>
                </a:lnTo>
                <a:lnTo>
                  <a:pt x="354" y="606"/>
                </a:lnTo>
                <a:lnTo>
                  <a:pt x="354" y="606"/>
                </a:lnTo>
                <a:lnTo>
                  <a:pt x="355" y="604"/>
                </a:lnTo>
                <a:lnTo>
                  <a:pt x="356" y="603"/>
                </a:lnTo>
                <a:lnTo>
                  <a:pt x="358" y="603"/>
                </a:lnTo>
                <a:lnTo>
                  <a:pt x="358" y="603"/>
                </a:lnTo>
                <a:lnTo>
                  <a:pt x="358" y="602"/>
                </a:lnTo>
                <a:lnTo>
                  <a:pt x="358" y="601"/>
                </a:lnTo>
                <a:lnTo>
                  <a:pt x="358" y="601"/>
                </a:lnTo>
                <a:lnTo>
                  <a:pt x="362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601"/>
                </a:lnTo>
                <a:lnTo>
                  <a:pt x="368" y="599"/>
                </a:lnTo>
                <a:lnTo>
                  <a:pt x="368" y="599"/>
                </a:lnTo>
                <a:lnTo>
                  <a:pt x="374" y="598"/>
                </a:lnTo>
                <a:lnTo>
                  <a:pt x="374" y="598"/>
                </a:lnTo>
                <a:lnTo>
                  <a:pt x="374" y="599"/>
                </a:lnTo>
                <a:lnTo>
                  <a:pt x="374" y="599"/>
                </a:lnTo>
                <a:lnTo>
                  <a:pt x="377" y="599"/>
                </a:lnTo>
                <a:lnTo>
                  <a:pt x="377" y="599"/>
                </a:lnTo>
                <a:lnTo>
                  <a:pt x="378" y="599"/>
                </a:lnTo>
                <a:lnTo>
                  <a:pt x="378" y="598"/>
                </a:lnTo>
                <a:lnTo>
                  <a:pt x="378" y="598"/>
                </a:lnTo>
                <a:lnTo>
                  <a:pt x="378" y="597"/>
                </a:lnTo>
                <a:lnTo>
                  <a:pt x="377" y="597"/>
                </a:lnTo>
                <a:lnTo>
                  <a:pt x="377" y="597"/>
                </a:lnTo>
                <a:lnTo>
                  <a:pt x="377" y="596"/>
                </a:lnTo>
                <a:lnTo>
                  <a:pt x="377" y="596"/>
                </a:lnTo>
                <a:lnTo>
                  <a:pt x="378" y="596"/>
                </a:lnTo>
                <a:lnTo>
                  <a:pt x="379" y="597"/>
                </a:lnTo>
                <a:lnTo>
                  <a:pt x="379" y="597"/>
                </a:lnTo>
                <a:lnTo>
                  <a:pt x="382" y="597"/>
                </a:lnTo>
                <a:lnTo>
                  <a:pt x="382" y="597"/>
                </a:lnTo>
                <a:lnTo>
                  <a:pt x="382" y="598"/>
                </a:lnTo>
                <a:lnTo>
                  <a:pt x="382" y="598"/>
                </a:lnTo>
                <a:lnTo>
                  <a:pt x="383" y="598"/>
                </a:lnTo>
                <a:lnTo>
                  <a:pt x="383" y="598"/>
                </a:lnTo>
                <a:lnTo>
                  <a:pt x="384" y="597"/>
                </a:lnTo>
                <a:lnTo>
                  <a:pt x="385" y="598"/>
                </a:lnTo>
                <a:lnTo>
                  <a:pt x="385" y="598"/>
                </a:lnTo>
                <a:lnTo>
                  <a:pt x="385" y="597"/>
                </a:lnTo>
                <a:lnTo>
                  <a:pt x="385" y="596"/>
                </a:lnTo>
                <a:lnTo>
                  <a:pt x="385" y="596"/>
                </a:lnTo>
                <a:lnTo>
                  <a:pt x="390" y="596"/>
                </a:lnTo>
                <a:lnTo>
                  <a:pt x="394" y="594"/>
                </a:lnTo>
                <a:lnTo>
                  <a:pt x="394" y="594"/>
                </a:lnTo>
                <a:lnTo>
                  <a:pt x="394" y="596"/>
                </a:lnTo>
                <a:lnTo>
                  <a:pt x="393" y="596"/>
                </a:lnTo>
                <a:lnTo>
                  <a:pt x="393" y="596"/>
                </a:lnTo>
                <a:lnTo>
                  <a:pt x="394" y="597"/>
                </a:lnTo>
                <a:lnTo>
                  <a:pt x="395" y="596"/>
                </a:lnTo>
                <a:lnTo>
                  <a:pt x="396" y="594"/>
                </a:lnTo>
                <a:lnTo>
                  <a:pt x="395" y="594"/>
                </a:lnTo>
                <a:lnTo>
                  <a:pt x="395" y="594"/>
                </a:lnTo>
                <a:lnTo>
                  <a:pt x="395" y="593"/>
                </a:lnTo>
                <a:lnTo>
                  <a:pt x="396" y="593"/>
                </a:lnTo>
                <a:lnTo>
                  <a:pt x="399" y="593"/>
                </a:lnTo>
                <a:lnTo>
                  <a:pt x="399" y="593"/>
                </a:lnTo>
                <a:lnTo>
                  <a:pt x="399" y="594"/>
                </a:lnTo>
                <a:lnTo>
                  <a:pt x="400" y="596"/>
                </a:lnTo>
                <a:lnTo>
                  <a:pt x="400" y="596"/>
                </a:lnTo>
                <a:lnTo>
                  <a:pt x="400" y="594"/>
                </a:lnTo>
                <a:lnTo>
                  <a:pt x="400" y="594"/>
                </a:lnTo>
                <a:lnTo>
                  <a:pt x="400" y="594"/>
                </a:lnTo>
                <a:lnTo>
                  <a:pt x="401" y="594"/>
                </a:lnTo>
                <a:lnTo>
                  <a:pt x="403" y="594"/>
                </a:lnTo>
                <a:lnTo>
                  <a:pt x="405" y="594"/>
                </a:lnTo>
                <a:lnTo>
                  <a:pt x="406" y="593"/>
                </a:lnTo>
                <a:lnTo>
                  <a:pt x="406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4"/>
                </a:lnTo>
                <a:lnTo>
                  <a:pt x="410" y="593"/>
                </a:lnTo>
                <a:lnTo>
                  <a:pt x="410" y="593"/>
                </a:lnTo>
                <a:lnTo>
                  <a:pt x="410" y="593"/>
                </a:lnTo>
                <a:lnTo>
                  <a:pt x="407" y="593"/>
                </a:lnTo>
                <a:lnTo>
                  <a:pt x="407" y="593"/>
                </a:lnTo>
                <a:lnTo>
                  <a:pt x="408" y="592"/>
                </a:lnTo>
                <a:lnTo>
                  <a:pt x="410" y="592"/>
                </a:lnTo>
                <a:lnTo>
                  <a:pt x="412" y="593"/>
                </a:lnTo>
                <a:lnTo>
                  <a:pt x="412" y="593"/>
                </a:lnTo>
                <a:lnTo>
                  <a:pt x="412" y="592"/>
                </a:lnTo>
                <a:lnTo>
                  <a:pt x="412" y="591"/>
                </a:lnTo>
                <a:lnTo>
                  <a:pt x="413" y="591"/>
                </a:lnTo>
                <a:lnTo>
                  <a:pt x="413" y="591"/>
                </a:lnTo>
                <a:lnTo>
                  <a:pt x="414" y="592"/>
                </a:lnTo>
                <a:lnTo>
                  <a:pt x="414" y="593"/>
                </a:lnTo>
                <a:lnTo>
                  <a:pt x="414" y="593"/>
                </a:lnTo>
                <a:lnTo>
                  <a:pt x="418" y="592"/>
                </a:lnTo>
                <a:lnTo>
                  <a:pt x="420" y="591"/>
                </a:lnTo>
                <a:lnTo>
                  <a:pt x="420" y="591"/>
                </a:lnTo>
                <a:lnTo>
                  <a:pt x="422" y="591"/>
                </a:lnTo>
                <a:lnTo>
                  <a:pt x="422" y="591"/>
                </a:lnTo>
                <a:lnTo>
                  <a:pt x="423" y="591"/>
                </a:lnTo>
                <a:lnTo>
                  <a:pt x="423" y="591"/>
                </a:lnTo>
                <a:lnTo>
                  <a:pt x="429" y="589"/>
                </a:lnTo>
                <a:lnTo>
                  <a:pt x="429" y="589"/>
                </a:lnTo>
                <a:lnTo>
                  <a:pt x="434" y="589"/>
                </a:lnTo>
                <a:lnTo>
                  <a:pt x="434" y="589"/>
                </a:lnTo>
                <a:lnTo>
                  <a:pt x="435" y="588"/>
                </a:lnTo>
                <a:lnTo>
                  <a:pt x="436" y="588"/>
                </a:lnTo>
                <a:lnTo>
                  <a:pt x="437" y="588"/>
                </a:lnTo>
                <a:lnTo>
                  <a:pt x="437" y="588"/>
                </a:lnTo>
                <a:lnTo>
                  <a:pt x="439" y="589"/>
                </a:lnTo>
                <a:lnTo>
                  <a:pt x="440" y="589"/>
                </a:lnTo>
                <a:lnTo>
                  <a:pt x="440" y="589"/>
                </a:lnTo>
                <a:lnTo>
                  <a:pt x="440" y="588"/>
                </a:lnTo>
                <a:lnTo>
                  <a:pt x="440" y="588"/>
                </a:lnTo>
                <a:lnTo>
                  <a:pt x="442" y="588"/>
                </a:lnTo>
                <a:lnTo>
                  <a:pt x="443" y="588"/>
                </a:lnTo>
                <a:lnTo>
                  <a:pt x="445" y="587"/>
                </a:lnTo>
                <a:lnTo>
                  <a:pt x="445" y="587"/>
                </a:lnTo>
                <a:lnTo>
                  <a:pt x="452" y="586"/>
                </a:lnTo>
                <a:lnTo>
                  <a:pt x="452" y="586"/>
                </a:lnTo>
                <a:lnTo>
                  <a:pt x="454" y="584"/>
                </a:lnTo>
                <a:lnTo>
                  <a:pt x="454" y="584"/>
                </a:lnTo>
                <a:lnTo>
                  <a:pt x="455" y="586"/>
                </a:lnTo>
                <a:lnTo>
                  <a:pt x="455" y="586"/>
                </a:lnTo>
                <a:lnTo>
                  <a:pt x="458" y="584"/>
                </a:lnTo>
                <a:lnTo>
                  <a:pt x="458" y="584"/>
                </a:lnTo>
                <a:lnTo>
                  <a:pt x="459" y="586"/>
                </a:lnTo>
                <a:lnTo>
                  <a:pt x="459" y="586"/>
                </a:lnTo>
                <a:lnTo>
                  <a:pt x="460" y="583"/>
                </a:lnTo>
                <a:lnTo>
                  <a:pt x="460" y="583"/>
                </a:lnTo>
                <a:lnTo>
                  <a:pt x="474" y="582"/>
                </a:lnTo>
                <a:lnTo>
                  <a:pt x="484" y="579"/>
                </a:lnTo>
                <a:lnTo>
                  <a:pt x="484" y="579"/>
                </a:lnTo>
                <a:lnTo>
                  <a:pt x="486" y="581"/>
                </a:lnTo>
                <a:lnTo>
                  <a:pt x="486" y="581"/>
                </a:lnTo>
                <a:lnTo>
                  <a:pt x="490" y="578"/>
                </a:lnTo>
                <a:lnTo>
                  <a:pt x="494" y="577"/>
                </a:lnTo>
                <a:lnTo>
                  <a:pt x="503" y="576"/>
                </a:lnTo>
                <a:lnTo>
                  <a:pt x="503" y="576"/>
                </a:lnTo>
                <a:lnTo>
                  <a:pt x="504" y="576"/>
                </a:lnTo>
                <a:lnTo>
                  <a:pt x="504" y="574"/>
                </a:lnTo>
                <a:lnTo>
                  <a:pt x="504" y="574"/>
                </a:lnTo>
                <a:lnTo>
                  <a:pt x="505" y="574"/>
                </a:lnTo>
                <a:lnTo>
                  <a:pt x="505" y="574"/>
                </a:lnTo>
                <a:lnTo>
                  <a:pt x="505" y="576"/>
                </a:lnTo>
                <a:lnTo>
                  <a:pt x="507" y="577"/>
                </a:lnTo>
                <a:lnTo>
                  <a:pt x="507" y="577"/>
                </a:lnTo>
                <a:lnTo>
                  <a:pt x="507" y="576"/>
                </a:lnTo>
                <a:lnTo>
                  <a:pt x="506" y="576"/>
                </a:lnTo>
                <a:lnTo>
                  <a:pt x="506" y="574"/>
                </a:lnTo>
                <a:lnTo>
                  <a:pt x="505" y="574"/>
                </a:lnTo>
                <a:lnTo>
                  <a:pt x="505" y="574"/>
                </a:lnTo>
                <a:lnTo>
                  <a:pt x="507" y="573"/>
                </a:lnTo>
                <a:lnTo>
                  <a:pt x="509" y="574"/>
                </a:lnTo>
                <a:lnTo>
                  <a:pt x="509" y="574"/>
                </a:lnTo>
                <a:lnTo>
                  <a:pt x="510" y="573"/>
                </a:lnTo>
                <a:lnTo>
                  <a:pt x="510" y="572"/>
                </a:lnTo>
                <a:lnTo>
                  <a:pt x="510" y="572"/>
                </a:lnTo>
                <a:lnTo>
                  <a:pt x="519" y="572"/>
                </a:lnTo>
                <a:lnTo>
                  <a:pt x="519" y="572"/>
                </a:lnTo>
                <a:lnTo>
                  <a:pt x="518" y="574"/>
                </a:lnTo>
                <a:lnTo>
                  <a:pt x="518" y="578"/>
                </a:lnTo>
                <a:lnTo>
                  <a:pt x="518" y="578"/>
                </a:lnTo>
                <a:lnTo>
                  <a:pt x="519" y="578"/>
                </a:lnTo>
                <a:lnTo>
                  <a:pt x="519" y="577"/>
                </a:lnTo>
                <a:lnTo>
                  <a:pt x="519" y="577"/>
                </a:lnTo>
                <a:lnTo>
                  <a:pt x="521" y="578"/>
                </a:lnTo>
                <a:lnTo>
                  <a:pt x="522" y="579"/>
                </a:lnTo>
                <a:lnTo>
                  <a:pt x="522" y="579"/>
                </a:lnTo>
                <a:lnTo>
                  <a:pt x="524" y="579"/>
                </a:lnTo>
                <a:lnTo>
                  <a:pt x="526" y="579"/>
                </a:lnTo>
                <a:lnTo>
                  <a:pt x="528" y="579"/>
                </a:lnTo>
                <a:lnTo>
                  <a:pt x="529" y="578"/>
                </a:lnTo>
                <a:lnTo>
                  <a:pt x="529" y="578"/>
                </a:lnTo>
                <a:lnTo>
                  <a:pt x="530" y="578"/>
                </a:lnTo>
                <a:lnTo>
                  <a:pt x="530" y="579"/>
                </a:lnTo>
                <a:lnTo>
                  <a:pt x="530" y="579"/>
                </a:lnTo>
                <a:lnTo>
                  <a:pt x="532" y="578"/>
                </a:lnTo>
                <a:lnTo>
                  <a:pt x="532" y="578"/>
                </a:lnTo>
                <a:lnTo>
                  <a:pt x="532" y="578"/>
                </a:lnTo>
                <a:lnTo>
                  <a:pt x="534" y="578"/>
                </a:lnTo>
                <a:lnTo>
                  <a:pt x="536" y="578"/>
                </a:lnTo>
                <a:lnTo>
                  <a:pt x="536" y="578"/>
                </a:lnTo>
                <a:lnTo>
                  <a:pt x="536" y="579"/>
                </a:lnTo>
                <a:lnTo>
                  <a:pt x="539" y="581"/>
                </a:lnTo>
                <a:lnTo>
                  <a:pt x="539" y="581"/>
                </a:lnTo>
                <a:lnTo>
                  <a:pt x="539" y="579"/>
                </a:lnTo>
                <a:lnTo>
                  <a:pt x="538" y="579"/>
                </a:lnTo>
                <a:lnTo>
                  <a:pt x="536" y="579"/>
                </a:lnTo>
                <a:lnTo>
                  <a:pt x="538" y="578"/>
                </a:lnTo>
                <a:lnTo>
                  <a:pt x="538" y="578"/>
                </a:lnTo>
                <a:lnTo>
                  <a:pt x="540" y="578"/>
                </a:lnTo>
                <a:lnTo>
                  <a:pt x="540" y="578"/>
                </a:lnTo>
                <a:lnTo>
                  <a:pt x="542" y="577"/>
                </a:lnTo>
                <a:lnTo>
                  <a:pt x="542" y="577"/>
                </a:lnTo>
                <a:lnTo>
                  <a:pt x="545" y="577"/>
                </a:lnTo>
                <a:lnTo>
                  <a:pt x="545" y="577"/>
                </a:lnTo>
                <a:lnTo>
                  <a:pt x="552" y="577"/>
                </a:lnTo>
                <a:lnTo>
                  <a:pt x="558" y="576"/>
                </a:lnTo>
                <a:lnTo>
                  <a:pt x="558" y="576"/>
                </a:lnTo>
                <a:lnTo>
                  <a:pt x="558" y="576"/>
                </a:lnTo>
                <a:lnTo>
                  <a:pt x="558" y="574"/>
                </a:lnTo>
                <a:lnTo>
                  <a:pt x="558" y="574"/>
                </a:lnTo>
                <a:lnTo>
                  <a:pt x="563" y="574"/>
                </a:lnTo>
                <a:lnTo>
                  <a:pt x="569" y="572"/>
                </a:lnTo>
                <a:lnTo>
                  <a:pt x="569" y="572"/>
                </a:lnTo>
                <a:lnTo>
                  <a:pt x="570" y="572"/>
                </a:lnTo>
                <a:lnTo>
                  <a:pt x="571" y="572"/>
                </a:lnTo>
                <a:lnTo>
                  <a:pt x="571" y="572"/>
                </a:lnTo>
                <a:lnTo>
                  <a:pt x="573" y="572"/>
                </a:lnTo>
                <a:lnTo>
                  <a:pt x="573" y="571"/>
                </a:lnTo>
                <a:lnTo>
                  <a:pt x="573" y="571"/>
                </a:lnTo>
                <a:lnTo>
                  <a:pt x="574" y="572"/>
                </a:lnTo>
                <a:lnTo>
                  <a:pt x="574" y="572"/>
                </a:lnTo>
                <a:lnTo>
                  <a:pt x="574" y="572"/>
                </a:lnTo>
                <a:lnTo>
                  <a:pt x="577" y="572"/>
                </a:lnTo>
                <a:lnTo>
                  <a:pt x="577" y="572"/>
                </a:lnTo>
                <a:lnTo>
                  <a:pt x="579" y="571"/>
                </a:lnTo>
                <a:lnTo>
                  <a:pt x="581" y="571"/>
                </a:lnTo>
                <a:lnTo>
                  <a:pt x="581" y="571"/>
                </a:lnTo>
                <a:lnTo>
                  <a:pt x="580" y="569"/>
                </a:lnTo>
                <a:lnTo>
                  <a:pt x="579" y="571"/>
                </a:lnTo>
                <a:lnTo>
                  <a:pt x="579" y="571"/>
                </a:lnTo>
                <a:lnTo>
                  <a:pt x="579" y="569"/>
                </a:lnTo>
                <a:lnTo>
                  <a:pt x="580" y="569"/>
                </a:lnTo>
                <a:lnTo>
                  <a:pt x="583" y="569"/>
                </a:lnTo>
                <a:lnTo>
                  <a:pt x="583" y="569"/>
                </a:lnTo>
                <a:lnTo>
                  <a:pt x="583" y="571"/>
                </a:lnTo>
                <a:lnTo>
                  <a:pt x="583" y="571"/>
                </a:lnTo>
                <a:lnTo>
                  <a:pt x="583" y="572"/>
                </a:lnTo>
                <a:lnTo>
                  <a:pt x="583" y="572"/>
                </a:lnTo>
                <a:lnTo>
                  <a:pt x="583" y="572"/>
                </a:lnTo>
                <a:lnTo>
                  <a:pt x="583" y="573"/>
                </a:lnTo>
                <a:lnTo>
                  <a:pt x="585" y="572"/>
                </a:lnTo>
                <a:lnTo>
                  <a:pt x="585" y="572"/>
                </a:lnTo>
                <a:lnTo>
                  <a:pt x="586" y="572"/>
                </a:lnTo>
                <a:lnTo>
                  <a:pt x="586" y="572"/>
                </a:lnTo>
                <a:lnTo>
                  <a:pt x="586" y="571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6" y="569"/>
                </a:lnTo>
                <a:lnTo>
                  <a:pt x="587" y="569"/>
                </a:lnTo>
                <a:lnTo>
                  <a:pt x="587" y="569"/>
                </a:lnTo>
                <a:lnTo>
                  <a:pt x="587" y="571"/>
                </a:lnTo>
                <a:lnTo>
                  <a:pt x="587" y="571"/>
                </a:lnTo>
                <a:lnTo>
                  <a:pt x="587" y="571"/>
                </a:lnTo>
                <a:lnTo>
                  <a:pt x="588" y="571"/>
                </a:lnTo>
                <a:lnTo>
                  <a:pt x="588" y="569"/>
                </a:lnTo>
                <a:lnTo>
                  <a:pt x="588" y="569"/>
                </a:lnTo>
                <a:lnTo>
                  <a:pt x="590" y="569"/>
                </a:lnTo>
                <a:lnTo>
                  <a:pt x="591" y="568"/>
                </a:lnTo>
                <a:lnTo>
                  <a:pt x="591" y="568"/>
                </a:lnTo>
                <a:lnTo>
                  <a:pt x="591" y="568"/>
                </a:lnTo>
                <a:lnTo>
                  <a:pt x="596" y="568"/>
                </a:lnTo>
                <a:lnTo>
                  <a:pt x="599" y="568"/>
                </a:lnTo>
                <a:lnTo>
                  <a:pt x="599" y="568"/>
                </a:lnTo>
                <a:lnTo>
                  <a:pt x="599" y="571"/>
                </a:lnTo>
                <a:lnTo>
                  <a:pt x="599" y="572"/>
                </a:lnTo>
                <a:lnTo>
                  <a:pt x="599" y="572"/>
                </a:lnTo>
                <a:lnTo>
                  <a:pt x="604" y="572"/>
                </a:lnTo>
                <a:lnTo>
                  <a:pt x="610" y="572"/>
                </a:lnTo>
                <a:lnTo>
                  <a:pt x="610" y="572"/>
                </a:lnTo>
                <a:lnTo>
                  <a:pt x="610" y="571"/>
                </a:lnTo>
                <a:lnTo>
                  <a:pt x="610" y="571"/>
                </a:lnTo>
                <a:lnTo>
                  <a:pt x="617" y="571"/>
                </a:lnTo>
                <a:lnTo>
                  <a:pt x="621" y="571"/>
                </a:lnTo>
                <a:lnTo>
                  <a:pt x="623" y="569"/>
                </a:lnTo>
                <a:lnTo>
                  <a:pt x="623" y="569"/>
                </a:lnTo>
                <a:lnTo>
                  <a:pt x="627" y="569"/>
                </a:lnTo>
                <a:lnTo>
                  <a:pt x="629" y="569"/>
                </a:lnTo>
                <a:lnTo>
                  <a:pt x="629" y="568"/>
                </a:lnTo>
                <a:lnTo>
                  <a:pt x="629" y="568"/>
                </a:lnTo>
                <a:lnTo>
                  <a:pt x="632" y="568"/>
                </a:lnTo>
                <a:lnTo>
                  <a:pt x="634" y="567"/>
                </a:lnTo>
                <a:lnTo>
                  <a:pt x="634" y="567"/>
                </a:lnTo>
                <a:lnTo>
                  <a:pt x="638" y="568"/>
                </a:lnTo>
                <a:lnTo>
                  <a:pt x="638" y="568"/>
                </a:lnTo>
                <a:lnTo>
                  <a:pt x="640" y="567"/>
                </a:lnTo>
                <a:lnTo>
                  <a:pt x="640" y="567"/>
                </a:lnTo>
                <a:lnTo>
                  <a:pt x="644" y="566"/>
                </a:lnTo>
                <a:lnTo>
                  <a:pt x="648" y="566"/>
                </a:lnTo>
                <a:lnTo>
                  <a:pt x="648" y="566"/>
                </a:lnTo>
                <a:lnTo>
                  <a:pt x="656" y="564"/>
                </a:lnTo>
                <a:lnTo>
                  <a:pt x="656" y="564"/>
                </a:lnTo>
                <a:lnTo>
                  <a:pt x="662" y="563"/>
                </a:lnTo>
                <a:lnTo>
                  <a:pt x="662" y="563"/>
                </a:lnTo>
                <a:lnTo>
                  <a:pt x="664" y="563"/>
                </a:lnTo>
                <a:lnTo>
                  <a:pt x="668" y="562"/>
                </a:lnTo>
                <a:lnTo>
                  <a:pt x="668" y="562"/>
                </a:lnTo>
                <a:lnTo>
                  <a:pt x="668" y="564"/>
                </a:lnTo>
                <a:lnTo>
                  <a:pt x="668" y="566"/>
                </a:lnTo>
                <a:lnTo>
                  <a:pt x="668" y="566"/>
                </a:lnTo>
                <a:lnTo>
                  <a:pt x="668" y="566"/>
                </a:lnTo>
                <a:lnTo>
                  <a:pt x="667" y="567"/>
                </a:lnTo>
                <a:lnTo>
                  <a:pt x="667" y="568"/>
                </a:lnTo>
                <a:lnTo>
                  <a:pt x="666" y="568"/>
                </a:lnTo>
                <a:lnTo>
                  <a:pt x="666" y="568"/>
                </a:lnTo>
                <a:lnTo>
                  <a:pt x="666" y="569"/>
                </a:lnTo>
                <a:lnTo>
                  <a:pt x="667" y="568"/>
                </a:lnTo>
                <a:lnTo>
                  <a:pt x="668" y="568"/>
                </a:lnTo>
                <a:lnTo>
                  <a:pt x="669" y="568"/>
                </a:lnTo>
                <a:lnTo>
                  <a:pt x="669" y="568"/>
                </a:lnTo>
                <a:lnTo>
                  <a:pt x="668" y="572"/>
                </a:lnTo>
                <a:lnTo>
                  <a:pt x="668" y="573"/>
                </a:lnTo>
                <a:lnTo>
                  <a:pt x="669" y="574"/>
                </a:lnTo>
                <a:lnTo>
                  <a:pt x="669" y="574"/>
                </a:lnTo>
                <a:lnTo>
                  <a:pt x="672" y="574"/>
                </a:lnTo>
                <a:lnTo>
                  <a:pt x="672" y="574"/>
                </a:lnTo>
                <a:lnTo>
                  <a:pt x="678" y="574"/>
                </a:lnTo>
                <a:lnTo>
                  <a:pt x="678" y="574"/>
                </a:lnTo>
                <a:lnTo>
                  <a:pt x="680" y="573"/>
                </a:lnTo>
                <a:lnTo>
                  <a:pt x="681" y="573"/>
                </a:lnTo>
                <a:lnTo>
                  <a:pt x="684" y="573"/>
                </a:lnTo>
                <a:lnTo>
                  <a:pt x="684" y="573"/>
                </a:lnTo>
                <a:lnTo>
                  <a:pt x="685" y="572"/>
                </a:lnTo>
                <a:lnTo>
                  <a:pt x="689" y="572"/>
                </a:lnTo>
                <a:lnTo>
                  <a:pt x="695" y="571"/>
                </a:lnTo>
                <a:lnTo>
                  <a:pt x="695" y="571"/>
                </a:lnTo>
                <a:lnTo>
                  <a:pt x="697" y="569"/>
                </a:lnTo>
                <a:lnTo>
                  <a:pt x="697" y="569"/>
                </a:lnTo>
                <a:lnTo>
                  <a:pt x="703" y="569"/>
                </a:lnTo>
                <a:lnTo>
                  <a:pt x="708" y="569"/>
                </a:lnTo>
                <a:lnTo>
                  <a:pt x="708" y="569"/>
                </a:lnTo>
                <a:lnTo>
                  <a:pt x="708" y="572"/>
                </a:lnTo>
                <a:lnTo>
                  <a:pt x="709" y="574"/>
                </a:lnTo>
                <a:lnTo>
                  <a:pt x="709" y="574"/>
                </a:lnTo>
                <a:lnTo>
                  <a:pt x="712" y="576"/>
                </a:lnTo>
                <a:lnTo>
                  <a:pt x="713" y="577"/>
                </a:lnTo>
                <a:lnTo>
                  <a:pt x="714" y="578"/>
                </a:lnTo>
                <a:lnTo>
                  <a:pt x="715" y="579"/>
                </a:lnTo>
                <a:lnTo>
                  <a:pt x="715" y="579"/>
                </a:lnTo>
                <a:lnTo>
                  <a:pt x="715" y="582"/>
                </a:lnTo>
                <a:lnTo>
                  <a:pt x="718" y="583"/>
                </a:lnTo>
                <a:lnTo>
                  <a:pt x="718" y="583"/>
                </a:lnTo>
                <a:lnTo>
                  <a:pt x="716" y="584"/>
                </a:lnTo>
                <a:lnTo>
                  <a:pt x="718" y="587"/>
                </a:lnTo>
                <a:lnTo>
                  <a:pt x="719" y="588"/>
                </a:lnTo>
                <a:lnTo>
                  <a:pt x="719" y="589"/>
                </a:lnTo>
                <a:lnTo>
                  <a:pt x="719" y="589"/>
                </a:lnTo>
                <a:lnTo>
                  <a:pt x="718" y="591"/>
                </a:lnTo>
                <a:lnTo>
                  <a:pt x="718" y="591"/>
                </a:lnTo>
                <a:lnTo>
                  <a:pt x="718" y="591"/>
                </a:lnTo>
                <a:lnTo>
                  <a:pt x="720" y="591"/>
                </a:lnTo>
                <a:lnTo>
                  <a:pt x="720" y="591"/>
                </a:lnTo>
                <a:lnTo>
                  <a:pt x="719" y="592"/>
                </a:lnTo>
                <a:lnTo>
                  <a:pt x="718" y="593"/>
                </a:lnTo>
                <a:lnTo>
                  <a:pt x="718" y="593"/>
                </a:lnTo>
                <a:lnTo>
                  <a:pt x="718" y="594"/>
                </a:lnTo>
                <a:lnTo>
                  <a:pt x="719" y="594"/>
                </a:lnTo>
                <a:lnTo>
                  <a:pt x="719" y="594"/>
                </a:lnTo>
                <a:lnTo>
                  <a:pt x="719" y="596"/>
                </a:lnTo>
                <a:lnTo>
                  <a:pt x="718" y="597"/>
                </a:lnTo>
                <a:lnTo>
                  <a:pt x="718" y="597"/>
                </a:lnTo>
                <a:lnTo>
                  <a:pt x="716" y="597"/>
                </a:lnTo>
                <a:lnTo>
                  <a:pt x="716" y="597"/>
                </a:lnTo>
                <a:lnTo>
                  <a:pt x="716" y="599"/>
                </a:lnTo>
                <a:lnTo>
                  <a:pt x="716" y="601"/>
                </a:lnTo>
                <a:lnTo>
                  <a:pt x="716" y="601"/>
                </a:lnTo>
                <a:lnTo>
                  <a:pt x="715" y="599"/>
                </a:lnTo>
                <a:lnTo>
                  <a:pt x="715" y="599"/>
                </a:lnTo>
                <a:lnTo>
                  <a:pt x="714" y="601"/>
                </a:lnTo>
                <a:lnTo>
                  <a:pt x="713" y="603"/>
                </a:lnTo>
                <a:lnTo>
                  <a:pt x="713" y="603"/>
                </a:lnTo>
                <a:lnTo>
                  <a:pt x="710" y="603"/>
                </a:lnTo>
                <a:lnTo>
                  <a:pt x="708" y="603"/>
                </a:lnTo>
                <a:lnTo>
                  <a:pt x="708" y="603"/>
                </a:lnTo>
                <a:lnTo>
                  <a:pt x="708" y="604"/>
                </a:lnTo>
                <a:lnTo>
                  <a:pt x="708" y="606"/>
                </a:lnTo>
                <a:lnTo>
                  <a:pt x="708" y="606"/>
                </a:lnTo>
                <a:lnTo>
                  <a:pt x="706" y="604"/>
                </a:lnTo>
                <a:lnTo>
                  <a:pt x="702" y="603"/>
                </a:lnTo>
                <a:lnTo>
                  <a:pt x="699" y="602"/>
                </a:lnTo>
                <a:lnTo>
                  <a:pt x="697" y="601"/>
                </a:lnTo>
                <a:lnTo>
                  <a:pt x="692" y="601"/>
                </a:lnTo>
                <a:lnTo>
                  <a:pt x="692" y="601"/>
                </a:lnTo>
                <a:lnTo>
                  <a:pt x="693" y="604"/>
                </a:lnTo>
                <a:lnTo>
                  <a:pt x="695" y="608"/>
                </a:lnTo>
                <a:lnTo>
                  <a:pt x="695" y="608"/>
                </a:lnTo>
                <a:lnTo>
                  <a:pt x="693" y="609"/>
                </a:lnTo>
                <a:lnTo>
                  <a:pt x="693" y="611"/>
                </a:lnTo>
                <a:lnTo>
                  <a:pt x="693" y="612"/>
                </a:lnTo>
                <a:lnTo>
                  <a:pt x="693" y="613"/>
                </a:lnTo>
                <a:lnTo>
                  <a:pt x="691" y="613"/>
                </a:lnTo>
                <a:lnTo>
                  <a:pt x="691" y="613"/>
                </a:lnTo>
                <a:lnTo>
                  <a:pt x="692" y="616"/>
                </a:lnTo>
                <a:lnTo>
                  <a:pt x="692" y="617"/>
                </a:lnTo>
                <a:lnTo>
                  <a:pt x="692" y="617"/>
                </a:lnTo>
                <a:lnTo>
                  <a:pt x="686" y="617"/>
                </a:lnTo>
                <a:lnTo>
                  <a:pt x="686" y="617"/>
                </a:lnTo>
                <a:lnTo>
                  <a:pt x="685" y="614"/>
                </a:lnTo>
                <a:lnTo>
                  <a:pt x="684" y="614"/>
                </a:lnTo>
                <a:lnTo>
                  <a:pt x="684" y="614"/>
                </a:lnTo>
                <a:lnTo>
                  <a:pt x="683" y="614"/>
                </a:lnTo>
                <a:lnTo>
                  <a:pt x="683" y="614"/>
                </a:lnTo>
                <a:lnTo>
                  <a:pt x="683" y="616"/>
                </a:lnTo>
                <a:lnTo>
                  <a:pt x="683" y="616"/>
                </a:lnTo>
                <a:lnTo>
                  <a:pt x="680" y="616"/>
                </a:lnTo>
                <a:lnTo>
                  <a:pt x="680" y="613"/>
                </a:lnTo>
                <a:lnTo>
                  <a:pt x="680" y="613"/>
                </a:lnTo>
                <a:lnTo>
                  <a:pt x="677" y="613"/>
                </a:lnTo>
                <a:lnTo>
                  <a:pt x="675" y="613"/>
                </a:lnTo>
                <a:lnTo>
                  <a:pt x="675" y="614"/>
                </a:lnTo>
                <a:lnTo>
                  <a:pt x="675" y="614"/>
                </a:lnTo>
                <a:lnTo>
                  <a:pt x="677" y="614"/>
                </a:lnTo>
                <a:lnTo>
                  <a:pt x="678" y="614"/>
                </a:lnTo>
                <a:lnTo>
                  <a:pt x="678" y="616"/>
                </a:lnTo>
                <a:lnTo>
                  <a:pt x="661" y="616"/>
                </a:lnTo>
                <a:lnTo>
                  <a:pt x="661" y="616"/>
                </a:lnTo>
                <a:lnTo>
                  <a:pt x="658" y="617"/>
                </a:lnTo>
                <a:lnTo>
                  <a:pt x="658" y="617"/>
                </a:lnTo>
                <a:lnTo>
                  <a:pt x="658" y="618"/>
                </a:lnTo>
                <a:lnTo>
                  <a:pt x="660" y="621"/>
                </a:lnTo>
                <a:lnTo>
                  <a:pt x="660" y="621"/>
                </a:lnTo>
                <a:lnTo>
                  <a:pt x="656" y="622"/>
                </a:lnTo>
                <a:lnTo>
                  <a:pt x="654" y="622"/>
                </a:lnTo>
                <a:lnTo>
                  <a:pt x="654" y="622"/>
                </a:lnTo>
                <a:lnTo>
                  <a:pt x="654" y="623"/>
                </a:lnTo>
                <a:lnTo>
                  <a:pt x="654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6" y="623"/>
                </a:lnTo>
                <a:lnTo>
                  <a:pt x="654" y="623"/>
                </a:lnTo>
                <a:lnTo>
                  <a:pt x="654" y="623"/>
                </a:lnTo>
                <a:lnTo>
                  <a:pt x="646" y="624"/>
                </a:lnTo>
                <a:lnTo>
                  <a:pt x="644" y="623"/>
                </a:lnTo>
                <a:lnTo>
                  <a:pt x="641" y="622"/>
                </a:lnTo>
                <a:lnTo>
                  <a:pt x="641" y="622"/>
                </a:lnTo>
                <a:lnTo>
                  <a:pt x="640" y="623"/>
                </a:lnTo>
                <a:lnTo>
                  <a:pt x="637" y="624"/>
                </a:lnTo>
                <a:lnTo>
                  <a:pt x="637" y="624"/>
                </a:lnTo>
                <a:lnTo>
                  <a:pt x="638" y="623"/>
                </a:lnTo>
                <a:lnTo>
                  <a:pt x="639" y="623"/>
                </a:lnTo>
                <a:lnTo>
                  <a:pt x="639" y="623"/>
                </a:lnTo>
                <a:lnTo>
                  <a:pt x="638" y="622"/>
                </a:lnTo>
                <a:lnTo>
                  <a:pt x="638" y="622"/>
                </a:lnTo>
                <a:lnTo>
                  <a:pt x="637" y="622"/>
                </a:lnTo>
                <a:lnTo>
                  <a:pt x="635" y="624"/>
                </a:lnTo>
                <a:lnTo>
                  <a:pt x="635" y="624"/>
                </a:lnTo>
                <a:lnTo>
                  <a:pt x="631" y="624"/>
                </a:lnTo>
                <a:lnTo>
                  <a:pt x="627" y="623"/>
                </a:lnTo>
                <a:lnTo>
                  <a:pt x="625" y="624"/>
                </a:lnTo>
                <a:lnTo>
                  <a:pt x="625" y="624"/>
                </a:lnTo>
                <a:lnTo>
                  <a:pt x="626" y="623"/>
                </a:lnTo>
                <a:lnTo>
                  <a:pt x="625" y="623"/>
                </a:lnTo>
                <a:lnTo>
                  <a:pt x="623" y="623"/>
                </a:lnTo>
                <a:lnTo>
                  <a:pt x="622" y="624"/>
                </a:lnTo>
                <a:lnTo>
                  <a:pt x="622" y="624"/>
                </a:lnTo>
                <a:lnTo>
                  <a:pt x="611" y="624"/>
                </a:lnTo>
                <a:lnTo>
                  <a:pt x="611" y="624"/>
                </a:lnTo>
                <a:lnTo>
                  <a:pt x="605" y="626"/>
                </a:lnTo>
                <a:lnTo>
                  <a:pt x="598" y="624"/>
                </a:lnTo>
                <a:lnTo>
                  <a:pt x="591" y="626"/>
                </a:lnTo>
                <a:lnTo>
                  <a:pt x="586" y="627"/>
                </a:lnTo>
                <a:lnTo>
                  <a:pt x="586" y="627"/>
                </a:lnTo>
                <a:lnTo>
                  <a:pt x="586" y="626"/>
                </a:lnTo>
                <a:lnTo>
                  <a:pt x="586" y="624"/>
                </a:lnTo>
                <a:lnTo>
                  <a:pt x="586" y="624"/>
                </a:lnTo>
                <a:lnTo>
                  <a:pt x="585" y="624"/>
                </a:lnTo>
                <a:lnTo>
                  <a:pt x="585" y="624"/>
                </a:lnTo>
                <a:lnTo>
                  <a:pt x="583" y="626"/>
                </a:lnTo>
                <a:lnTo>
                  <a:pt x="582" y="626"/>
                </a:lnTo>
                <a:lnTo>
                  <a:pt x="582" y="626"/>
                </a:lnTo>
                <a:lnTo>
                  <a:pt x="579" y="624"/>
                </a:lnTo>
                <a:lnTo>
                  <a:pt x="579" y="624"/>
                </a:lnTo>
                <a:lnTo>
                  <a:pt x="577" y="626"/>
                </a:lnTo>
                <a:lnTo>
                  <a:pt x="575" y="626"/>
                </a:lnTo>
                <a:lnTo>
                  <a:pt x="575" y="626"/>
                </a:lnTo>
                <a:lnTo>
                  <a:pt x="574" y="626"/>
                </a:lnTo>
                <a:lnTo>
                  <a:pt x="574" y="624"/>
                </a:lnTo>
                <a:lnTo>
                  <a:pt x="574" y="624"/>
                </a:lnTo>
                <a:lnTo>
                  <a:pt x="573" y="626"/>
                </a:lnTo>
                <a:lnTo>
                  <a:pt x="571" y="627"/>
                </a:lnTo>
                <a:lnTo>
                  <a:pt x="570" y="627"/>
                </a:lnTo>
                <a:lnTo>
                  <a:pt x="570" y="627"/>
                </a:lnTo>
                <a:lnTo>
                  <a:pt x="570" y="626"/>
                </a:lnTo>
                <a:lnTo>
                  <a:pt x="571" y="626"/>
                </a:lnTo>
                <a:lnTo>
                  <a:pt x="571" y="626"/>
                </a:lnTo>
                <a:lnTo>
                  <a:pt x="569" y="624"/>
                </a:lnTo>
                <a:lnTo>
                  <a:pt x="567" y="624"/>
                </a:lnTo>
                <a:lnTo>
                  <a:pt x="567" y="624"/>
                </a:lnTo>
                <a:lnTo>
                  <a:pt x="565" y="623"/>
                </a:lnTo>
                <a:lnTo>
                  <a:pt x="565" y="623"/>
                </a:lnTo>
                <a:lnTo>
                  <a:pt x="559" y="624"/>
                </a:lnTo>
                <a:lnTo>
                  <a:pt x="554" y="624"/>
                </a:lnTo>
                <a:lnTo>
                  <a:pt x="554" y="624"/>
                </a:lnTo>
                <a:lnTo>
                  <a:pt x="553" y="627"/>
                </a:lnTo>
                <a:lnTo>
                  <a:pt x="553" y="627"/>
                </a:lnTo>
                <a:lnTo>
                  <a:pt x="551" y="626"/>
                </a:lnTo>
                <a:lnTo>
                  <a:pt x="548" y="626"/>
                </a:lnTo>
                <a:lnTo>
                  <a:pt x="544" y="627"/>
                </a:lnTo>
                <a:lnTo>
                  <a:pt x="544" y="626"/>
                </a:lnTo>
                <a:lnTo>
                  <a:pt x="544" y="626"/>
                </a:lnTo>
                <a:lnTo>
                  <a:pt x="541" y="626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0" y="627"/>
                </a:lnTo>
                <a:lnTo>
                  <a:pt x="541" y="624"/>
                </a:lnTo>
                <a:lnTo>
                  <a:pt x="541" y="624"/>
                </a:lnTo>
                <a:lnTo>
                  <a:pt x="539" y="626"/>
                </a:lnTo>
                <a:lnTo>
                  <a:pt x="536" y="627"/>
                </a:lnTo>
                <a:lnTo>
                  <a:pt x="536" y="627"/>
                </a:lnTo>
                <a:lnTo>
                  <a:pt x="533" y="627"/>
                </a:lnTo>
                <a:lnTo>
                  <a:pt x="529" y="628"/>
                </a:lnTo>
                <a:lnTo>
                  <a:pt x="529" y="628"/>
                </a:lnTo>
                <a:lnTo>
                  <a:pt x="527" y="628"/>
                </a:lnTo>
                <a:lnTo>
                  <a:pt x="527" y="628"/>
                </a:lnTo>
                <a:lnTo>
                  <a:pt x="513" y="631"/>
                </a:lnTo>
                <a:lnTo>
                  <a:pt x="506" y="632"/>
                </a:lnTo>
                <a:lnTo>
                  <a:pt x="500" y="632"/>
                </a:lnTo>
                <a:lnTo>
                  <a:pt x="500" y="632"/>
                </a:lnTo>
                <a:lnTo>
                  <a:pt x="495" y="634"/>
                </a:lnTo>
                <a:lnTo>
                  <a:pt x="495" y="634"/>
                </a:lnTo>
                <a:lnTo>
                  <a:pt x="493" y="633"/>
                </a:lnTo>
                <a:lnTo>
                  <a:pt x="489" y="633"/>
                </a:lnTo>
                <a:lnTo>
                  <a:pt x="488" y="631"/>
                </a:lnTo>
                <a:lnTo>
                  <a:pt x="488" y="631"/>
                </a:lnTo>
                <a:lnTo>
                  <a:pt x="484" y="633"/>
                </a:lnTo>
                <a:lnTo>
                  <a:pt x="483" y="633"/>
                </a:lnTo>
                <a:lnTo>
                  <a:pt x="481" y="633"/>
                </a:lnTo>
                <a:lnTo>
                  <a:pt x="481" y="633"/>
                </a:lnTo>
                <a:lnTo>
                  <a:pt x="482" y="632"/>
                </a:lnTo>
                <a:lnTo>
                  <a:pt x="483" y="632"/>
                </a:lnTo>
                <a:lnTo>
                  <a:pt x="486" y="633"/>
                </a:lnTo>
                <a:lnTo>
                  <a:pt x="486" y="633"/>
                </a:lnTo>
                <a:lnTo>
                  <a:pt x="487" y="631"/>
                </a:lnTo>
                <a:lnTo>
                  <a:pt x="487" y="631"/>
                </a:lnTo>
                <a:lnTo>
                  <a:pt x="488" y="629"/>
                </a:lnTo>
                <a:lnTo>
                  <a:pt x="488" y="629"/>
                </a:lnTo>
                <a:lnTo>
                  <a:pt x="488" y="629"/>
                </a:lnTo>
                <a:lnTo>
                  <a:pt x="486" y="629"/>
                </a:lnTo>
                <a:lnTo>
                  <a:pt x="486" y="629"/>
                </a:lnTo>
                <a:lnTo>
                  <a:pt x="487" y="628"/>
                </a:lnTo>
                <a:lnTo>
                  <a:pt x="487" y="627"/>
                </a:lnTo>
                <a:lnTo>
                  <a:pt x="488" y="624"/>
                </a:lnTo>
                <a:lnTo>
                  <a:pt x="488" y="624"/>
                </a:lnTo>
                <a:lnTo>
                  <a:pt x="489" y="623"/>
                </a:lnTo>
                <a:lnTo>
                  <a:pt x="490" y="622"/>
                </a:lnTo>
                <a:lnTo>
                  <a:pt x="495" y="621"/>
                </a:lnTo>
                <a:lnTo>
                  <a:pt x="495" y="621"/>
                </a:lnTo>
                <a:lnTo>
                  <a:pt x="497" y="621"/>
                </a:lnTo>
                <a:lnTo>
                  <a:pt x="498" y="623"/>
                </a:lnTo>
                <a:lnTo>
                  <a:pt x="498" y="623"/>
                </a:lnTo>
                <a:lnTo>
                  <a:pt x="500" y="621"/>
                </a:lnTo>
                <a:lnTo>
                  <a:pt x="500" y="621"/>
                </a:lnTo>
                <a:lnTo>
                  <a:pt x="499" y="621"/>
                </a:lnTo>
                <a:lnTo>
                  <a:pt x="498" y="621"/>
                </a:lnTo>
                <a:lnTo>
                  <a:pt x="498" y="621"/>
                </a:lnTo>
                <a:lnTo>
                  <a:pt x="499" y="619"/>
                </a:lnTo>
                <a:lnTo>
                  <a:pt x="501" y="619"/>
                </a:lnTo>
                <a:lnTo>
                  <a:pt x="505" y="619"/>
                </a:lnTo>
                <a:lnTo>
                  <a:pt x="505" y="619"/>
                </a:lnTo>
                <a:lnTo>
                  <a:pt x="505" y="622"/>
                </a:lnTo>
                <a:lnTo>
                  <a:pt x="505" y="623"/>
                </a:lnTo>
                <a:lnTo>
                  <a:pt x="505" y="623"/>
                </a:lnTo>
                <a:lnTo>
                  <a:pt x="507" y="622"/>
                </a:lnTo>
                <a:lnTo>
                  <a:pt x="507" y="621"/>
                </a:lnTo>
                <a:lnTo>
                  <a:pt x="509" y="622"/>
                </a:lnTo>
                <a:lnTo>
                  <a:pt x="509" y="622"/>
                </a:lnTo>
                <a:lnTo>
                  <a:pt x="510" y="621"/>
                </a:lnTo>
                <a:lnTo>
                  <a:pt x="510" y="621"/>
                </a:lnTo>
                <a:lnTo>
                  <a:pt x="509" y="619"/>
                </a:lnTo>
                <a:lnTo>
                  <a:pt x="507" y="621"/>
                </a:lnTo>
                <a:lnTo>
                  <a:pt x="505" y="621"/>
                </a:lnTo>
                <a:lnTo>
                  <a:pt x="505" y="619"/>
                </a:lnTo>
                <a:lnTo>
                  <a:pt x="505" y="619"/>
                </a:lnTo>
                <a:lnTo>
                  <a:pt x="509" y="618"/>
                </a:lnTo>
                <a:lnTo>
                  <a:pt x="512" y="619"/>
                </a:lnTo>
                <a:lnTo>
                  <a:pt x="512" y="619"/>
                </a:lnTo>
                <a:lnTo>
                  <a:pt x="513" y="618"/>
                </a:lnTo>
                <a:lnTo>
                  <a:pt x="513" y="618"/>
                </a:lnTo>
                <a:lnTo>
                  <a:pt x="512" y="617"/>
                </a:lnTo>
                <a:lnTo>
                  <a:pt x="513" y="616"/>
                </a:lnTo>
                <a:lnTo>
                  <a:pt x="513" y="616"/>
                </a:lnTo>
                <a:lnTo>
                  <a:pt x="511" y="617"/>
                </a:lnTo>
                <a:lnTo>
                  <a:pt x="510" y="617"/>
                </a:lnTo>
                <a:lnTo>
                  <a:pt x="509" y="617"/>
                </a:lnTo>
                <a:lnTo>
                  <a:pt x="509" y="617"/>
                </a:lnTo>
                <a:lnTo>
                  <a:pt x="509" y="614"/>
                </a:lnTo>
                <a:lnTo>
                  <a:pt x="510" y="614"/>
                </a:lnTo>
                <a:lnTo>
                  <a:pt x="510" y="614"/>
                </a:lnTo>
                <a:lnTo>
                  <a:pt x="507" y="612"/>
                </a:lnTo>
                <a:lnTo>
                  <a:pt x="507" y="612"/>
                </a:lnTo>
                <a:lnTo>
                  <a:pt x="507" y="613"/>
                </a:lnTo>
                <a:lnTo>
                  <a:pt x="507" y="613"/>
                </a:lnTo>
                <a:lnTo>
                  <a:pt x="509" y="614"/>
                </a:lnTo>
                <a:lnTo>
                  <a:pt x="509" y="616"/>
                </a:lnTo>
                <a:lnTo>
                  <a:pt x="509" y="616"/>
                </a:lnTo>
                <a:lnTo>
                  <a:pt x="507" y="616"/>
                </a:lnTo>
                <a:lnTo>
                  <a:pt x="507" y="617"/>
                </a:lnTo>
                <a:lnTo>
                  <a:pt x="507" y="617"/>
                </a:lnTo>
                <a:lnTo>
                  <a:pt x="505" y="617"/>
                </a:lnTo>
                <a:lnTo>
                  <a:pt x="504" y="617"/>
                </a:lnTo>
                <a:lnTo>
                  <a:pt x="504" y="617"/>
                </a:lnTo>
                <a:lnTo>
                  <a:pt x="505" y="616"/>
                </a:lnTo>
                <a:lnTo>
                  <a:pt x="506" y="616"/>
                </a:lnTo>
                <a:lnTo>
                  <a:pt x="506" y="616"/>
                </a:lnTo>
                <a:lnTo>
                  <a:pt x="505" y="614"/>
                </a:lnTo>
                <a:lnTo>
                  <a:pt x="504" y="616"/>
                </a:lnTo>
                <a:lnTo>
                  <a:pt x="503" y="617"/>
                </a:lnTo>
                <a:lnTo>
                  <a:pt x="503" y="617"/>
                </a:lnTo>
                <a:lnTo>
                  <a:pt x="500" y="617"/>
                </a:lnTo>
                <a:lnTo>
                  <a:pt x="498" y="616"/>
                </a:lnTo>
                <a:lnTo>
                  <a:pt x="498" y="616"/>
                </a:lnTo>
                <a:lnTo>
                  <a:pt x="498" y="617"/>
                </a:lnTo>
                <a:lnTo>
                  <a:pt x="497" y="618"/>
                </a:lnTo>
                <a:lnTo>
                  <a:pt x="495" y="618"/>
                </a:lnTo>
                <a:lnTo>
                  <a:pt x="495" y="618"/>
                </a:lnTo>
                <a:lnTo>
                  <a:pt x="494" y="617"/>
                </a:lnTo>
                <a:lnTo>
                  <a:pt x="494" y="616"/>
                </a:lnTo>
                <a:lnTo>
                  <a:pt x="494" y="616"/>
                </a:lnTo>
                <a:lnTo>
                  <a:pt x="493" y="617"/>
                </a:lnTo>
                <a:lnTo>
                  <a:pt x="492" y="618"/>
                </a:lnTo>
                <a:lnTo>
                  <a:pt x="492" y="618"/>
                </a:lnTo>
                <a:lnTo>
                  <a:pt x="472" y="619"/>
                </a:lnTo>
                <a:lnTo>
                  <a:pt x="472" y="619"/>
                </a:lnTo>
                <a:lnTo>
                  <a:pt x="472" y="619"/>
                </a:lnTo>
                <a:lnTo>
                  <a:pt x="471" y="621"/>
                </a:lnTo>
                <a:lnTo>
                  <a:pt x="471" y="621"/>
                </a:lnTo>
                <a:lnTo>
                  <a:pt x="471" y="621"/>
                </a:lnTo>
                <a:lnTo>
                  <a:pt x="472" y="622"/>
                </a:lnTo>
                <a:lnTo>
                  <a:pt x="474" y="622"/>
                </a:lnTo>
                <a:lnTo>
                  <a:pt x="474" y="622"/>
                </a:lnTo>
                <a:lnTo>
                  <a:pt x="472" y="623"/>
                </a:lnTo>
                <a:lnTo>
                  <a:pt x="474" y="624"/>
                </a:lnTo>
                <a:lnTo>
                  <a:pt x="475" y="627"/>
                </a:lnTo>
                <a:lnTo>
                  <a:pt x="474" y="627"/>
                </a:lnTo>
                <a:lnTo>
                  <a:pt x="472" y="628"/>
                </a:lnTo>
                <a:lnTo>
                  <a:pt x="472" y="628"/>
                </a:lnTo>
                <a:lnTo>
                  <a:pt x="472" y="626"/>
                </a:lnTo>
                <a:lnTo>
                  <a:pt x="472" y="624"/>
                </a:lnTo>
                <a:lnTo>
                  <a:pt x="471" y="624"/>
                </a:lnTo>
                <a:lnTo>
                  <a:pt x="471" y="624"/>
                </a:lnTo>
                <a:lnTo>
                  <a:pt x="471" y="626"/>
                </a:lnTo>
                <a:lnTo>
                  <a:pt x="471" y="626"/>
                </a:lnTo>
                <a:lnTo>
                  <a:pt x="472" y="626"/>
                </a:lnTo>
                <a:lnTo>
                  <a:pt x="472" y="627"/>
                </a:lnTo>
                <a:lnTo>
                  <a:pt x="472" y="627"/>
                </a:lnTo>
                <a:lnTo>
                  <a:pt x="470" y="627"/>
                </a:lnTo>
                <a:lnTo>
                  <a:pt x="469" y="627"/>
                </a:lnTo>
                <a:lnTo>
                  <a:pt x="466" y="628"/>
                </a:lnTo>
                <a:lnTo>
                  <a:pt x="466" y="628"/>
                </a:lnTo>
                <a:lnTo>
                  <a:pt x="468" y="628"/>
                </a:lnTo>
                <a:lnTo>
                  <a:pt x="470" y="628"/>
                </a:lnTo>
                <a:lnTo>
                  <a:pt x="470" y="628"/>
                </a:lnTo>
                <a:lnTo>
                  <a:pt x="472" y="628"/>
                </a:lnTo>
                <a:lnTo>
                  <a:pt x="475" y="629"/>
                </a:lnTo>
                <a:lnTo>
                  <a:pt x="475" y="629"/>
                </a:lnTo>
                <a:lnTo>
                  <a:pt x="475" y="632"/>
                </a:lnTo>
                <a:lnTo>
                  <a:pt x="475" y="633"/>
                </a:lnTo>
                <a:lnTo>
                  <a:pt x="476" y="633"/>
                </a:lnTo>
                <a:lnTo>
                  <a:pt x="476" y="633"/>
                </a:lnTo>
                <a:lnTo>
                  <a:pt x="470" y="637"/>
                </a:lnTo>
                <a:lnTo>
                  <a:pt x="470" y="637"/>
                </a:lnTo>
                <a:lnTo>
                  <a:pt x="469" y="637"/>
                </a:lnTo>
                <a:lnTo>
                  <a:pt x="468" y="636"/>
                </a:lnTo>
                <a:lnTo>
                  <a:pt x="468" y="636"/>
                </a:lnTo>
                <a:lnTo>
                  <a:pt x="466" y="636"/>
                </a:lnTo>
                <a:lnTo>
                  <a:pt x="464" y="637"/>
                </a:lnTo>
                <a:lnTo>
                  <a:pt x="464" y="637"/>
                </a:lnTo>
                <a:lnTo>
                  <a:pt x="461" y="636"/>
                </a:lnTo>
                <a:lnTo>
                  <a:pt x="461" y="636"/>
                </a:lnTo>
                <a:lnTo>
                  <a:pt x="457" y="637"/>
                </a:lnTo>
                <a:lnTo>
                  <a:pt x="457" y="637"/>
                </a:lnTo>
                <a:lnTo>
                  <a:pt x="449" y="638"/>
                </a:lnTo>
                <a:lnTo>
                  <a:pt x="442" y="638"/>
                </a:lnTo>
                <a:lnTo>
                  <a:pt x="442" y="638"/>
                </a:lnTo>
                <a:lnTo>
                  <a:pt x="440" y="638"/>
                </a:lnTo>
                <a:lnTo>
                  <a:pt x="440" y="638"/>
                </a:lnTo>
                <a:lnTo>
                  <a:pt x="439" y="639"/>
                </a:lnTo>
                <a:lnTo>
                  <a:pt x="439" y="639"/>
                </a:lnTo>
                <a:lnTo>
                  <a:pt x="437" y="639"/>
                </a:lnTo>
                <a:lnTo>
                  <a:pt x="436" y="638"/>
                </a:lnTo>
                <a:lnTo>
                  <a:pt x="436" y="638"/>
                </a:lnTo>
                <a:lnTo>
                  <a:pt x="436" y="639"/>
                </a:lnTo>
                <a:lnTo>
                  <a:pt x="435" y="639"/>
                </a:lnTo>
                <a:lnTo>
                  <a:pt x="435" y="639"/>
                </a:lnTo>
                <a:lnTo>
                  <a:pt x="435" y="639"/>
                </a:lnTo>
                <a:lnTo>
                  <a:pt x="434" y="639"/>
                </a:lnTo>
                <a:lnTo>
                  <a:pt x="434" y="638"/>
                </a:lnTo>
                <a:lnTo>
                  <a:pt x="432" y="638"/>
                </a:lnTo>
                <a:lnTo>
                  <a:pt x="432" y="638"/>
                </a:lnTo>
                <a:lnTo>
                  <a:pt x="430" y="639"/>
                </a:lnTo>
                <a:lnTo>
                  <a:pt x="429" y="639"/>
                </a:lnTo>
                <a:lnTo>
                  <a:pt x="429" y="639"/>
                </a:lnTo>
                <a:lnTo>
                  <a:pt x="429" y="639"/>
                </a:lnTo>
                <a:lnTo>
                  <a:pt x="428" y="639"/>
                </a:lnTo>
                <a:lnTo>
                  <a:pt x="428" y="641"/>
                </a:lnTo>
                <a:lnTo>
                  <a:pt x="428" y="641"/>
                </a:lnTo>
                <a:lnTo>
                  <a:pt x="424" y="639"/>
                </a:lnTo>
                <a:lnTo>
                  <a:pt x="420" y="641"/>
                </a:lnTo>
                <a:lnTo>
                  <a:pt x="420" y="641"/>
                </a:lnTo>
                <a:lnTo>
                  <a:pt x="419" y="642"/>
                </a:lnTo>
                <a:lnTo>
                  <a:pt x="419" y="642"/>
                </a:lnTo>
                <a:lnTo>
                  <a:pt x="405" y="643"/>
                </a:lnTo>
                <a:lnTo>
                  <a:pt x="387" y="646"/>
                </a:lnTo>
                <a:lnTo>
                  <a:pt x="387" y="646"/>
                </a:lnTo>
                <a:lnTo>
                  <a:pt x="382" y="648"/>
                </a:lnTo>
                <a:lnTo>
                  <a:pt x="382" y="648"/>
                </a:lnTo>
                <a:lnTo>
                  <a:pt x="377" y="648"/>
                </a:lnTo>
                <a:lnTo>
                  <a:pt x="372" y="649"/>
                </a:lnTo>
                <a:lnTo>
                  <a:pt x="372" y="649"/>
                </a:lnTo>
                <a:lnTo>
                  <a:pt x="373" y="649"/>
                </a:lnTo>
                <a:lnTo>
                  <a:pt x="373" y="651"/>
                </a:lnTo>
                <a:lnTo>
                  <a:pt x="371" y="652"/>
                </a:lnTo>
                <a:lnTo>
                  <a:pt x="371" y="652"/>
                </a:lnTo>
                <a:lnTo>
                  <a:pt x="354" y="653"/>
                </a:lnTo>
                <a:lnTo>
                  <a:pt x="354" y="653"/>
                </a:lnTo>
                <a:lnTo>
                  <a:pt x="353" y="653"/>
                </a:lnTo>
                <a:lnTo>
                  <a:pt x="353" y="653"/>
                </a:lnTo>
                <a:lnTo>
                  <a:pt x="348" y="654"/>
                </a:lnTo>
                <a:lnTo>
                  <a:pt x="348" y="654"/>
                </a:lnTo>
                <a:lnTo>
                  <a:pt x="346" y="654"/>
                </a:lnTo>
                <a:lnTo>
                  <a:pt x="346" y="654"/>
                </a:lnTo>
                <a:lnTo>
                  <a:pt x="343" y="654"/>
                </a:lnTo>
                <a:lnTo>
                  <a:pt x="341" y="656"/>
                </a:lnTo>
                <a:lnTo>
                  <a:pt x="341" y="656"/>
                </a:lnTo>
                <a:lnTo>
                  <a:pt x="338" y="654"/>
                </a:lnTo>
                <a:lnTo>
                  <a:pt x="338" y="654"/>
                </a:lnTo>
                <a:lnTo>
                  <a:pt x="336" y="657"/>
                </a:lnTo>
                <a:lnTo>
                  <a:pt x="336" y="657"/>
                </a:lnTo>
                <a:lnTo>
                  <a:pt x="335" y="657"/>
                </a:lnTo>
                <a:lnTo>
                  <a:pt x="335" y="657"/>
                </a:lnTo>
                <a:lnTo>
                  <a:pt x="330" y="658"/>
                </a:lnTo>
                <a:lnTo>
                  <a:pt x="330" y="658"/>
                </a:lnTo>
                <a:lnTo>
                  <a:pt x="320" y="659"/>
                </a:lnTo>
                <a:lnTo>
                  <a:pt x="320" y="659"/>
                </a:lnTo>
                <a:lnTo>
                  <a:pt x="319" y="661"/>
                </a:lnTo>
                <a:lnTo>
                  <a:pt x="319" y="661"/>
                </a:lnTo>
                <a:lnTo>
                  <a:pt x="319" y="661"/>
                </a:lnTo>
                <a:lnTo>
                  <a:pt x="319" y="659"/>
                </a:lnTo>
                <a:lnTo>
                  <a:pt x="319" y="659"/>
                </a:lnTo>
                <a:lnTo>
                  <a:pt x="317" y="659"/>
                </a:lnTo>
                <a:lnTo>
                  <a:pt x="317" y="659"/>
                </a:lnTo>
                <a:lnTo>
                  <a:pt x="318" y="661"/>
                </a:lnTo>
                <a:lnTo>
                  <a:pt x="318" y="661"/>
                </a:lnTo>
                <a:lnTo>
                  <a:pt x="317" y="662"/>
                </a:lnTo>
                <a:lnTo>
                  <a:pt x="317" y="662"/>
                </a:lnTo>
                <a:lnTo>
                  <a:pt x="317" y="659"/>
                </a:lnTo>
                <a:lnTo>
                  <a:pt x="317" y="659"/>
                </a:lnTo>
                <a:lnTo>
                  <a:pt x="314" y="661"/>
                </a:lnTo>
                <a:lnTo>
                  <a:pt x="313" y="661"/>
                </a:lnTo>
                <a:lnTo>
                  <a:pt x="313" y="661"/>
                </a:lnTo>
                <a:lnTo>
                  <a:pt x="309" y="663"/>
                </a:lnTo>
                <a:lnTo>
                  <a:pt x="309" y="663"/>
                </a:lnTo>
                <a:lnTo>
                  <a:pt x="306" y="662"/>
                </a:lnTo>
                <a:lnTo>
                  <a:pt x="306" y="662"/>
                </a:lnTo>
                <a:lnTo>
                  <a:pt x="295" y="664"/>
                </a:lnTo>
                <a:lnTo>
                  <a:pt x="295" y="664"/>
                </a:lnTo>
                <a:lnTo>
                  <a:pt x="290" y="666"/>
                </a:lnTo>
                <a:lnTo>
                  <a:pt x="290" y="666"/>
                </a:lnTo>
                <a:lnTo>
                  <a:pt x="288" y="666"/>
                </a:lnTo>
                <a:lnTo>
                  <a:pt x="288" y="666"/>
                </a:lnTo>
                <a:lnTo>
                  <a:pt x="285" y="667"/>
                </a:lnTo>
                <a:lnTo>
                  <a:pt x="284" y="667"/>
                </a:lnTo>
                <a:lnTo>
                  <a:pt x="284" y="667"/>
                </a:lnTo>
                <a:lnTo>
                  <a:pt x="280" y="666"/>
                </a:lnTo>
                <a:lnTo>
                  <a:pt x="280" y="666"/>
                </a:lnTo>
                <a:lnTo>
                  <a:pt x="277" y="666"/>
                </a:lnTo>
                <a:lnTo>
                  <a:pt x="277" y="666"/>
                </a:lnTo>
                <a:lnTo>
                  <a:pt x="275" y="667"/>
                </a:lnTo>
                <a:lnTo>
                  <a:pt x="275" y="667"/>
                </a:lnTo>
                <a:lnTo>
                  <a:pt x="274" y="667"/>
                </a:lnTo>
                <a:lnTo>
                  <a:pt x="274" y="667"/>
                </a:lnTo>
                <a:lnTo>
                  <a:pt x="272" y="668"/>
                </a:lnTo>
                <a:lnTo>
                  <a:pt x="272" y="668"/>
                </a:lnTo>
                <a:lnTo>
                  <a:pt x="268" y="668"/>
                </a:lnTo>
                <a:lnTo>
                  <a:pt x="268" y="668"/>
                </a:lnTo>
                <a:lnTo>
                  <a:pt x="265" y="669"/>
                </a:lnTo>
                <a:lnTo>
                  <a:pt x="261" y="671"/>
                </a:lnTo>
                <a:lnTo>
                  <a:pt x="259" y="669"/>
                </a:lnTo>
                <a:lnTo>
                  <a:pt x="259" y="669"/>
                </a:lnTo>
                <a:lnTo>
                  <a:pt x="256" y="672"/>
                </a:lnTo>
                <a:lnTo>
                  <a:pt x="251" y="672"/>
                </a:lnTo>
                <a:lnTo>
                  <a:pt x="251" y="672"/>
                </a:lnTo>
                <a:lnTo>
                  <a:pt x="248" y="672"/>
                </a:lnTo>
                <a:lnTo>
                  <a:pt x="248" y="672"/>
                </a:lnTo>
                <a:lnTo>
                  <a:pt x="239" y="674"/>
                </a:lnTo>
                <a:lnTo>
                  <a:pt x="230" y="676"/>
                </a:lnTo>
                <a:lnTo>
                  <a:pt x="230" y="676"/>
                </a:lnTo>
                <a:lnTo>
                  <a:pt x="228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7" y="676"/>
                </a:lnTo>
                <a:lnTo>
                  <a:pt x="228" y="676"/>
                </a:lnTo>
                <a:lnTo>
                  <a:pt x="228" y="676"/>
                </a:lnTo>
                <a:lnTo>
                  <a:pt x="225" y="677"/>
                </a:lnTo>
                <a:lnTo>
                  <a:pt x="222" y="677"/>
                </a:lnTo>
                <a:lnTo>
                  <a:pt x="222" y="676"/>
                </a:lnTo>
                <a:lnTo>
                  <a:pt x="222" y="676"/>
                </a:lnTo>
                <a:lnTo>
                  <a:pt x="221" y="677"/>
                </a:lnTo>
                <a:lnTo>
                  <a:pt x="219" y="677"/>
                </a:lnTo>
                <a:lnTo>
                  <a:pt x="219" y="677"/>
                </a:lnTo>
                <a:lnTo>
                  <a:pt x="216" y="678"/>
                </a:lnTo>
                <a:lnTo>
                  <a:pt x="214" y="679"/>
                </a:lnTo>
                <a:lnTo>
                  <a:pt x="214" y="679"/>
                </a:lnTo>
                <a:lnTo>
                  <a:pt x="214" y="678"/>
                </a:lnTo>
                <a:lnTo>
                  <a:pt x="215" y="678"/>
                </a:lnTo>
                <a:lnTo>
                  <a:pt x="215" y="678"/>
                </a:lnTo>
                <a:lnTo>
                  <a:pt x="214" y="677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5" y="676"/>
                </a:lnTo>
                <a:lnTo>
                  <a:pt x="213" y="677"/>
                </a:lnTo>
                <a:lnTo>
                  <a:pt x="213" y="677"/>
                </a:lnTo>
                <a:lnTo>
                  <a:pt x="214" y="674"/>
                </a:lnTo>
                <a:lnTo>
                  <a:pt x="214" y="674"/>
                </a:lnTo>
                <a:lnTo>
                  <a:pt x="211" y="674"/>
                </a:lnTo>
                <a:lnTo>
                  <a:pt x="210" y="674"/>
                </a:lnTo>
                <a:lnTo>
                  <a:pt x="210" y="674"/>
                </a:lnTo>
                <a:lnTo>
                  <a:pt x="210" y="673"/>
                </a:lnTo>
                <a:lnTo>
                  <a:pt x="209" y="673"/>
                </a:lnTo>
                <a:lnTo>
                  <a:pt x="208" y="673"/>
                </a:lnTo>
                <a:lnTo>
                  <a:pt x="208" y="673"/>
                </a:lnTo>
                <a:lnTo>
                  <a:pt x="210" y="676"/>
                </a:lnTo>
                <a:lnTo>
                  <a:pt x="210" y="677"/>
                </a:lnTo>
                <a:lnTo>
                  <a:pt x="211" y="678"/>
                </a:lnTo>
                <a:lnTo>
                  <a:pt x="211" y="678"/>
                </a:lnTo>
                <a:lnTo>
                  <a:pt x="210" y="679"/>
                </a:lnTo>
                <a:lnTo>
                  <a:pt x="209" y="681"/>
                </a:lnTo>
                <a:lnTo>
                  <a:pt x="209" y="681"/>
                </a:lnTo>
                <a:lnTo>
                  <a:pt x="207" y="678"/>
                </a:lnTo>
                <a:lnTo>
                  <a:pt x="207" y="678"/>
                </a:lnTo>
                <a:lnTo>
                  <a:pt x="205" y="678"/>
                </a:lnTo>
                <a:lnTo>
                  <a:pt x="205" y="679"/>
                </a:lnTo>
                <a:lnTo>
                  <a:pt x="207" y="681"/>
                </a:lnTo>
                <a:lnTo>
                  <a:pt x="208" y="681"/>
                </a:lnTo>
                <a:lnTo>
                  <a:pt x="208" y="681"/>
                </a:lnTo>
                <a:lnTo>
                  <a:pt x="207" y="681"/>
                </a:lnTo>
                <a:lnTo>
                  <a:pt x="205" y="681"/>
                </a:lnTo>
                <a:lnTo>
                  <a:pt x="203" y="678"/>
                </a:lnTo>
                <a:lnTo>
                  <a:pt x="203" y="678"/>
                </a:lnTo>
                <a:lnTo>
                  <a:pt x="202" y="679"/>
                </a:lnTo>
                <a:lnTo>
                  <a:pt x="201" y="681"/>
                </a:lnTo>
                <a:lnTo>
                  <a:pt x="201" y="682"/>
                </a:lnTo>
                <a:lnTo>
                  <a:pt x="201" y="682"/>
                </a:lnTo>
                <a:lnTo>
                  <a:pt x="199" y="682"/>
                </a:lnTo>
                <a:lnTo>
                  <a:pt x="199" y="683"/>
                </a:lnTo>
                <a:lnTo>
                  <a:pt x="199" y="683"/>
                </a:lnTo>
                <a:lnTo>
                  <a:pt x="197" y="682"/>
                </a:lnTo>
                <a:lnTo>
                  <a:pt x="196" y="682"/>
                </a:lnTo>
                <a:lnTo>
                  <a:pt x="194" y="681"/>
                </a:lnTo>
                <a:lnTo>
                  <a:pt x="194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82"/>
                </a:lnTo>
                <a:lnTo>
                  <a:pt x="201" y="682"/>
                </a:lnTo>
                <a:lnTo>
                  <a:pt x="201" y="682"/>
                </a:lnTo>
                <a:lnTo>
                  <a:pt x="199" y="681"/>
                </a:lnTo>
                <a:lnTo>
                  <a:pt x="199" y="681"/>
                </a:lnTo>
                <a:lnTo>
                  <a:pt x="198" y="681"/>
                </a:lnTo>
                <a:lnTo>
                  <a:pt x="197" y="679"/>
                </a:lnTo>
                <a:lnTo>
                  <a:pt x="197" y="679"/>
                </a:lnTo>
                <a:lnTo>
                  <a:pt x="199" y="678"/>
                </a:lnTo>
                <a:lnTo>
                  <a:pt x="201" y="679"/>
                </a:lnTo>
                <a:lnTo>
                  <a:pt x="201" y="679"/>
                </a:lnTo>
                <a:lnTo>
                  <a:pt x="199" y="678"/>
                </a:lnTo>
                <a:lnTo>
                  <a:pt x="199" y="678"/>
                </a:lnTo>
                <a:lnTo>
                  <a:pt x="197" y="676"/>
                </a:lnTo>
                <a:lnTo>
                  <a:pt x="197" y="676"/>
                </a:lnTo>
                <a:lnTo>
                  <a:pt x="194" y="677"/>
                </a:lnTo>
                <a:lnTo>
                  <a:pt x="194" y="677"/>
                </a:lnTo>
                <a:lnTo>
                  <a:pt x="193" y="677"/>
                </a:lnTo>
                <a:lnTo>
                  <a:pt x="193" y="677"/>
                </a:lnTo>
                <a:lnTo>
                  <a:pt x="193" y="676"/>
                </a:lnTo>
                <a:lnTo>
                  <a:pt x="194" y="673"/>
                </a:lnTo>
                <a:lnTo>
                  <a:pt x="196" y="672"/>
                </a:lnTo>
                <a:lnTo>
                  <a:pt x="196" y="671"/>
                </a:lnTo>
                <a:lnTo>
                  <a:pt x="196" y="671"/>
                </a:lnTo>
                <a:lnTo>
                  <a:pt x="198" y="671"/>
                </a:lnTo>
                <a:lnTo>
                  <a:pt x="202" y="669"/>
                </a:lnTo>
                <a:lnTo>
                  <a:pt x="202" y="669"/>
                </a:lnTo>
                <a:lnTo>
                  <a:pt x="201" y="671"/>
                </a:lnTo>
                <a:lnTo>
                  <a:pt x="202" y="672"/>
                </a:lnTo>
                <a:lnTo>
                  <a:pt x="202" y="672"/>
                </a:lnTo>
                <a:lnTo>
                  <a:pt x="203" y="671"/>
                </a:lnTo>
                <a:lnTo>
                  <a:pt x="203" y="669"/>
                </a:lnTo>
                <a:lnTo>
                  <a:pt x="204" y="668"/>
                </a:lnTo>
                <a:lnTo>
                  <a:pt x="205" y="668"/>
                </a:lnTo>
                <a:lnTo>
                  <a:pt x="205" y="668"/>
                </a:lnTo>
                <a:lnTo>
                  <a:pt x="207" y="668"/>
                </a:lnTo>
                <a:lnTo>
                  <a:pt x="205" y="669"/>
                </a:lnTo>
                <a:lnTo>
                  <a:pt x="205" y="669"/>
                </a:lnTo>
                <a:lnTo>
                  <a:pt x="207" y="668"/>
                </a:lnTo>
                <a:lnTo>
                  <a:pt x="208" y="667"/>
                </a:lnTo>
                <a:lnTo>
                  <a:pt x="208" y="667"/>
                </a:lnTo>
                <a:lnTo>
                  <a:pt x="209" y="667"/>
                </a:lnTo>
                <a:lnTo>
                  <a:pt x="210" y="668"/>
                </a:lnTo>
                <a:lnTo>
                  <a:pt x="211" y="668"/>
                </a:lnTo>
                <a:lnTo>
                  <a:pt x="213" y="668"/>
                </a:lnTo>
                <a:lnTo>
                  <a:pt x="213" y="668"/>
                </a:lnTo>
                <a:lnTo>
                  <a:pt x="213" y="667"/>
                </a:lnTo>
                <a:lnTo>
                  <a:pt x="213" y="667"/>
                </a:lnTo>
                <a:lnTo>
                  <a:pt x="211" y="666"/>
                </a:lnTo>
                <a:lnTo>
                  <a:pt x="211" y="666"/>
                </a:lnTo>
                <a:lnTo>
                  <a:pt x="211" y="666"/>
                </a:lnTo>
                <a:lnTo>
                  <a:pt x="213" y="666"/>
                </a:lnTo>
                <a:lnTo>
                  <a:pt x="214" y="666"/>
                </a:lnTo>
                <a:lnTo>
                  <a:pt x="214" y="666"/>
                </a:lnTo>
                <a:lnTo>
                  <a:pt x="214" y="666"/>
                </a:lnTo>
                <a:lnTo>
                  <a:pt x="215" y="666"/>
                </a:lnTo>
                <a:lnTo>
                  <a:pt x="214" y="664"/>
                </a:lnTo>
                <a:lnTo>
                  <a:pt x="213" y="664"/>
                </a:lnTo>
                <a:lnTo>
                  <a:pt x="213" y="664"/>
                </a:lnTo>
                <a:lnTo>
                  <a:pt x="216" y="663"/>
                </a:lnTo>
                <a:lnTo>
                  <a:pt x="217" y="663"/>
                </a:lnTo>
                <a:lnTo>
                  <a:pt x="219" y="662"/>
                </a:lnTo>
                <a:lnTo>
                  <a:pt x="219" y="662"/>
                </a:lnTo>
                <a:lnTo>
                  <a:pt x="217" y="662"/>
                </a:lnTo>
                <a:lnTo>
                  <a:pt x="217" y="662"/>
                </a:lnTo>
                <a:lnTo>
                  <a:pt x="216" y="663"/>
                </a:lnTo>
                <a:lnTo>
                  <a:pt x="215" y="663"/>
                </a:lnTo>
                <a:lnTo>
                  <a:pt x="215" y="663"/>
                </a:lnTo>
                <a:lnTo>
                  <a:pt x="214" y="662"/>
                </a:lnTo>
                <a:lnTo>
                  <a:pt x="214" y="662"/>
                </a:lnTo>
                <a:lnTo>
                  <a:pt x="214" y="661"/>
                </a:lnTo>
                <a:lnTo>
                  <a:pt x="214" y="661"/>
                </a:lnTo>
                <a:lnTo>
                  <a:pt x="213" y="661"/>
                </a:lnTo>
                <a:lnTo>
                  <a:pt x="211" y="662"/>
                </a:lnTo>
                <a:lnTo>
                  <a:pt x="210" y="662"/>
                </a:lnTo>
                <a:lnTo>
                  <a:pt x="209" y="662"/>
                </a:lnTo>
                <a:lnTo>
                  <a:pt x="209" y="662"/>
                </a:lnTo>
                <a:lnTo>
                  <a:pt x="208" y="662"/>
                </a:lnTo>
                <a:lnTo>
                  <a:pt x="207" y="662"/>
                </a:lnTo>
                <a:lnTo>
                  <a:pt x="207" y="662"/>
                </a:lnTo>
                <a:lnTo>
                  <a:pt x="203" y="663"/>
                </a:lnTo>
                <a:lnTo>
                  <a:pt x="203" y="663"/>
                </a:lnTo>
                <a:lnTo>
                  <a:pt x="199" y="662"/>
                </a:lnTo>
                <a:lnTo>
                  <a:pt x="199" y="662"/>
                </a:lnTo>
                <a:lnTo>
                  <a:pt x="199" y="663"/>
                </a:lnTo>
                <a:lnTo>
                  <a:pt x="199" y="663"/>
                </a:lnTo>
                <a:lnTo>
                  <a:pt x="201" y="663"/>
                </a:lnTo>
                <a:lnTo>
                  <a:pt x="201" y="664"/>
                </a:lnTo>
                <a:lnTo>
                  <a:pt x="201" y="664"/>
                </a:lnTo>
                <a:lnTo>
                  <a:pt x="198" y="666"/>
                </a:lnTo>
                <a:lnTo>
                  <a:pt x="196" y="666"/>
                </a:lnTo>
                <a:lnTo>
                  <a:pt x="193" y="666"/>
                </a:lnTo>
                <a:lnTo>
                  <a:pt x="192" y="666"/>
                </a:lnTo>
                <a:lnTo>
                  <a:pt x="192" y="666"/>
                </a:lnTo>
                <a:lnTo>
                  <a:pt x="191" y="666"/>
                </a:lnTo>
                <a:lnTo>
                  <a:pt x="188" y="666"/>
                </a:lnTo>
                <a:lnTo>
                  <a:pt x="188" y="666"/>
                </a:lnTo>
                <a:lnTo>
                  <a:pt x="188" y="664"/>
                </a:lnTo>
                <a:lnTo>
                  <a:pt x="190" y="664"/>
                </a:lnTo>
                <a:lnTo>
                  <a:pt x="191" y="664"/>
                </a:lnTo>
                <a:lnTo>
                  <a:pt x="192" y="664"/>
                </a:lnTo>
                <a:lnTo>
                  <a:pt x="192" y="664"/>
                </a:lnTo>
                <a:lnTo>
                  <a:pt x="185" y="659"/>
                </a:lnTo>
                <a:lnTo>
                  <a:pt x="185" y="659"/>
                </a:lnTo>
                <a:lnTo>
                  <a:pt x="185" y="661"/>
                </a:lnTo>
                <a:lnTo>
                  <a:pt x="185" y="662"/>
                </a:lnTo>
                <a:lnTo>
                  <a:pt x="188" y="662"/>
                </a:lnTo>
                <a:lnTo>
                  <a:pt x="188" y="662"/>
                </a:lnTo>
                <a:lnTo>
                  <a:pt x="187" y="663"/>
                </a:lnTo>
                <a:lnTo>
                  <a:pt x="186" y="664"/>
                </a:lnTo>
                <a:lnTo>
                  <a:pt x="185" y="664"/>
                </a:lnTo>
                <a:lnTo>
                  <a:pt x="185" y="667"/>
                </a:lnTo>
                <a:lnTo>
                  <a:pt x="185" y="667"/>
                </a:lnTo>
                <a:lnTo>
                  <a:pt x="184" y="666"/>
                </a:lnTo>
                <a:lnTo>
                  <a:pt x="184" y="666"/>
                </a:lnTo>
                <a:lnTo>
                  <a:pt x="184" y="666"/>
                </a:lnTo>
                <a:lnTo>
                  <a:pt x="182" y="667"/>
                </a:lnTo>
                <a:lnTo>
                  <a:pt x="181" y="667"/>
                </a:lnTo>
                <a:lnTo>
                  <a:pt x="178" y="667"/>
                </a:lnTo>
                <a:lnTo>
                  <a:pt x="178" y="667"/>
                </a:lnTo>
                <a:lnTo>
                  <a:pt x="178" y="667"/>
                </a:lnTo>
                <a:lnTo>
                  <a:pt x="179" y="667"/>
                </a:lnTo>
                <a:lnTo>
                  <a:pt x="179" y="666"/>
                </a:lnTo>
                <a:lnTo>
                  <a:pt x="179" y="666"/>
                </a:lnTo>
                <a:lnTo>
                  <a:pt x="179" y="666"/>
                </a:lnTo>
                <a:lnTo>
                  <a:pt x="175" y="664"/>
                </a:lnTo>
                <a:lnTo>
                  <a:pt x="175" y="664"/>
                </a:lnTo>
                <a:lnTo>
                  <a:pt x="174" y="664"/>
                </a:lnTo>
                <a:lnTo>
                  <a:pt x="174" y="666"/>
                </a:lnTo>
                <a:lnTo>
                  <a:pt x="174" y="668"/>
                </a:lnTo>
                <a:lnTo>
                  <a:pt x="174" y="668"/>
                </a:lnTo>
                <a:lnTo>
                  <a:pt x="172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8"/>
                </a:lnTo>
                <a:lnTo>
                  <a:pt x="170" y="667"/>
                </a:lnTo>
                <a:lnTo>
                  <a:pt x="172" y="667"/>
                </a:lnTo>
                <a:lnTo>
                  <a:pt x="173" y="667"/>
                </a:lnTo>
                <a:lnTo>
                  <a:pt x="173" y="667"/>
                </a:lnTo>
                <a:lnTo>
                  <a:pt x="173" y="667"/>
                </a:lnTo>
                <a:lnTo>
                  <a:pt x="172" y="666"/>
                </a:lnTo>
                <a:lnTo>
                  <a:pt x="170" y="666"/>
                </a:lnTo>
                <a:lnTo>
                  <a:pt x="169" y="667"/>
                </a:lnTo>
                <a:lnTo>
                  <a:pt x="168" y="667"/>
                </a:lnTo>
                <a:lnTo>
                  <a:pt x="168" y="667"/>
                </a:lnTo>
                <a:lnTo>
                  <a:pt x="169" y="669"/>
                </a:lnTo>
                <a:lnTo>
                  <a:pt x="164" y="669"/>
                </a:lnTo>
                <a:lnTo>
                  <a:pt x="164" y="669"/>
                </a:lnTo>
                <a:lnTo>
                  <a:pt x="163" y="669"/>
                </a:lnTo>
                <a:lnTo>
                  <a:pt x="166" y="669"/>
                </a:lnTo>
                <a:lnTo>
                  <a:pt x="167" y="668"/>
                </a:lnTo>
                <a:lnTo>
                  <a:pt x="167" y="667"/>
                </a:lnTo>
                <a:lnTo>
                  <a:pt x="167" y="667"/>
                </a:lnTo>
                <a:lnTo>
                  <a:pt x="166" y="667"/>
                </a:lnTo>
                <a:lnTo>
                  <a:pt x="164" y="668"/>
                </a:lnTo>
                <a:lnTo>
                  <a:pt x="161" y="669"/>
                </a:lnTo>
                <a:lnTo>
                  <a:pt x="161" y="669"/>
                </a:lnTo>
                <a:lnTo>
                  <a:pt x="162" y="669"/>
                </a:lnTo>
                <a:lnTo>
                  <a:pt x="161" y="671"/>
                </a:lnTo>
                <a:lnTo>
                  <a:pt x="156" y="671"/>
                </a:lnTo>
                <a:lnTo>
                  <a:pt x="156" y="671"/>
                </a:lnTo>
                <a:lnTo>
                  <a:pt x="156" y="671"/>
                </a:lnTo>
                <a:lnTo>
                  <a:pt x="157" y="671"/>
                </a:lnTo>
                <a:lnTo>
                  <a:pt x="159" y="669"/>
                </a:lnTo>
                <a:lnTo>
                  <a:pt x="159" y="669"/>
                </a:lnTo>
                <a:lnTo>
                  <a:pt x="158" y="668"/>
                </a:lnTo>
                <a:lnTo>
                  <a:pt x="157" y="669"/>
                </a:lnTo>
                <a:lnTo>
                  <a:pt x="153" y="671"/>
                </a:lnTo>
                <a:lnTo>
                  <a:pt x="153" y="671"/>
                </a:lnTo>
                <a:lnTo>
                  <a:pt x="150" y="669"/>
                </a:lnTo>
                <a:lnTo>
                  <a:pt x="147" y="671"/>
                </a:lnTo>
                <a:lnTo>
                  <a:pt x="146" y="672"/>
                </a:lnTo>
                <a:lnTo>
                  <a:pt x="146" y="672"/>
                </a:lnTo>
                <a:lnTo>
                  <a:pt x="147" y="672"/>
                </a:lnTo>
                <a:lnTo>
                  <a:pt x="149" y="672"/>
                </a:lnTo>
                <a:lnTo>
                  <a:pt x="152" y="671"/>
                </a:lnTo>
                <a:lnTo>
                  <a:pt x="152" y="671"/>
                </a:lnTo>
                <a:lnTo>
                  <a:pt x="152" y="672"/>
                </a:lnTo>
                <a:lnTo>
                  <a:pt x="151" y="672"/>
                </a:lnTo>
                <a:lnTo>
                  <a:pt x="150" y="672"/>
                </a:lnTo>
                <a:lnTo>
                  <a:pt x="150" y="672"/>
                </a:lnTo>
                <a:lnTo>
                  <a:pt x="146" y="673"/>
                </a:lnTo>
                <a:lnTo>
                  <a:pt x="145" y="673"/>
                </a:lnTo>
                <a:lnTo>
                  <a:pt x="145" y="674"/>
                </a:lnTo>
                <a:lnTo>
                  <a:pt x="145" y="674"/>
                </a:lnTo>
                <a:lnTo>
                  <a:pt x="140" y="674"/>
                </a:lnTo>
                <a:lnTo>
                  <a:pt x="134" y="674"/>
                </a:lnTo>
                <a:lnTo>
                  <a:pt x="134" y="674"/>
                </a:lnTo>
                <a:lnTo>
                  <a:pt x="134" y="676"/>
                </a:lnTo>
                <a:lnTo>
                  <a:pt x="133" y="676"/>
                </a:lnTo>
                <a:lnTo>
                  <a:pt x="133" y="676"/>
                </a:lnTo>
                <a:lnTo>
                  <a:pt x="132" y="676"/>
                </a:lnTo>
                <a:lnTo>
                  <a:pt x="132" y="674"/>
                </a:lnTo>
                <a:lnTo>
                  <a:pt x="132" y="674"/>
                </a:lnTo>
                <a:lnTo>
                  <a:pt x="129" y="674"/>
                </a:lnTo>
                <a:lnTo>
                  <a:pt x="127" y="674"/>
                </a:lnTo>
                <a:lnTo>
                  <a:pt x="124" y="674"/>
                </a:lnTo>
                <a:lnTo>
                  <a:pt x="121" y="676"/>
                </a:lnTo>
                <a:lnTo>
                  <a:pt x="121" y="676"/>
                </a:lnTo>
                <a:lnTo>
                  <a:pt x="121" y="674"/>
                </a:lnTo>
                <a:lnTo>
                  <a:pt x="122" y="673"/>
                </a:lnTo>
                <a:lnTo>
                  <a:pt x="122" y="673"/>
                </a:lnTo>
                <a:lnTo>
                  <a:pt x="120" y="672"/>
                </a:lnTo>
                <a:lnTo>
                  <a:pt x="120" y="672"/>
                </a:lnTo>
                <a:lnTo>
                  <a:pt x="120" y="673"/>
                </a:lnTo>
                <a:lnTo>
                  <a:pt x="120" y="674"/>
                </a:lnTo>
                <a:lnTo>
                  <a:pt x="120" y="674"/>
                </a:lnTo>
                <a:lnTo>
                  <a:pt x="118" y="676"/>
                </a:lnTo>
                <a:lnTo>
                  <a:pt x="117" y="676"/>
                </a:lnTo>
                <a:lnTo>
                  <a:pt x="114" y="677"/>
                </a:lnTo>
                <a:lnTo>
                  <a:pt x="114" y="677"/>
                </a:lnTo>
                <a:lnTo>
                  <a:pt x="114" y="678"/>
                </a:lnTo>
                <a:lnTo>
                  <a:pt x="115" y="678"/>
                </a:lnTo>
                <a:lnTo>
                  <a:pt x="115" y="678"/>
                </a:lnTo>
                <a:lnTo>
                  <a:pt x="112" y="678"/>
                </a:lnTo>
                <a:lnTo>
                  <a:pt x="109" y="679"/>
                </a:lnTo>
                <a:lnTo>
                  <a:pt x="109" y="679"/>
                </a:lnTo>
                <a:lnTo>
                  <a:pt x="110" y="678"/>
                </a:lnTo>
                <a:lnTo>
                  <a:pt x="109" y="677"/>
                </a:lnTo>
                <a:lnTo>
                  <a:pt x="108" y="676"/>
                </a:lnTo>
                <a:lnTo>
                  <a:pt x="108" y="676"/>
                </a:lnTo>
                <a:lnTo>
                  <a:pt x="108" y="674"/>
                </a:lnTo>
                <a:lnTo>
                  <a:pt x="109" y="676"/>
                </a:lnTo>
                <a:lnTo>
                  <a:pt x="110" y="676"/>
                </a:lnTo>
                <a:lnTo>
                  <a:pt x="110" y="676"/>
                </a:lnTo>
                <a:lnTo>
                  <a:pt x="110" y="674"/>
                </a:lnTo>
                <a:lnTo>
                  <a:pt x="109" y="674"/>
                </a:lnTo>
                <a:lnTo>
                  <a:pt x="109" y="674"/>
                </a:lnTo>
                <a:lnTo>
                  <a:pt x="108" y="674"/>
                </a:lnTo>
                <a:lnTo>
                  <a:pt x="108" y="676"/>
                </a:lnTo>
                <a:lnTo>
                  <a:pt x="108" y="677"/>
                </a:lnTo>
                <a:lnTo>
                  <a:pt x="108" y="678"/>
                </a:lnTo>
                <a:lnTo>
                  <a:pt x="108" y="678"/>
                </a:lnTo>
                <a:lnTo>
                  <a:pt x="104" y="677"/>
                </a:lnTo>
                <a:lnTo>
                  <a:pt x="100" y="677"/>
                </a:lnTo>
                <a:lnTo>
                  <a:pt x="100" y="676"/>
                </a:lnTo>
                <a:lnTo>
                  <a:pt x="100" y="676"/>
                </a:lnTo>
                <a:lnTo>
                  <a:pt x="97" y="676"/>
                </a:lnTo>
                <a:lnTo>
                  <a:pt x="95" y="677"/>
                </a:lnTo>
                <a:lnTo>
                  <a:pt x="93" y="677"/>
                </a:lnTo>
                <a:lnTo>
                  <a:pt x="93" y="677"/>
                </a:lnTo>
                <a:lnTo>
                  <a:pt x="93" y="676"/>
                </a:lnTo>
                <a:lnTo>
                  <a:pt x="93" y="676"/>
                </a:lnTo>
                <a:lnTo>
                  <a:pt x="92" y="674"/>
                </a:lnTo>
                <a:lnTo>
                  <a:pt x="92" y="674"/>
                </a:lnTo>
                <a:lnTo>
                  <a:pt x="92" y="673"/>
                </a:lnTo>
                <a:lnTo>
                  <a:pt x="92" y="672"/>
                </a:lnTo>
                <a:lnTo>
                  <a:pt x="91" y="672"/>
                </a:lnTo>
                <a:lnTo>
                  <a:pt x="91" y="672"/>
                </a:lnTo>
                <a:lnTo>
                  <a:pt x="91" y="673"/>
                </a:lnTo>
                <a:lnTo>
                  <a:pt x="91" y="673"/>
                </a:lnTo>
                <a:lnTo>
                  <a:pt x="92" y="674"/>
                </a:lnTo>
                <a:lnTo>
                  <a:pt x="92" y="677"/>
                </a:lnTo>
                <a:lnTo>
                  <a:pt x="92" y="677"/>
                </a:lnTo>
                <a:lnTo>
                  <a:pt x="91" y="676"/>
                </a:lnTo>
                <a:lnTo>
                  <a:pt x="89" y="676"/>
                </a:lnTo>
                <a:lnTo>
                  <a:pt x="89" y="674"/>
                </a:lnTo>
                <a:lnTo>
                  <a:pt x="87" y="674"/>
                </a:lnTo>
                <a:lnTo>
                  <a:pt x="87" y="674"/>
                </a:lnTo>
                <a:lnTo>
                  <a:pt x="87" y="674"/>
                </a:lnTo>
                <a:lnTo>
                  <a:pt x="88" y="676"/>
                </a:lnTo>
                <a:lnTo>
                  <a:pt x="88" y="676"/>
                </a:lnTo>
                <a:lnTo>
                  <a:pt x="87" y="676"/>
                </a:lnTo>
                <a:lnTo>
                  <a:pt x="86" y="676"/>
                </a:lnTo>
                <a:lnTo>
                  <a:pt x="83" y="673"/>
                </a:lnTo>
                <a:lnTo>
                  <a:pt x="83" y="673"/>
                </a:lnTo>
                <a:lnTo>
                  <a:pt x="79" y="673"/>
                </a:lnTo>
                <a:lnTo>
                  <a:pt x="79" y="673"/>
                </a:lnTo>
                <a:lnTo>
                  <a:pt x="76" y="672"/>
                </a:lnTo>
                <a:lnTo>
                  <a:pt x="74" y="672"/>
                </a:lnTo>
                <a:lnTo>
                  <a:pt x="74" y="672"/>
                </a:lnTo>
                <a:lnTo>
                  <a:pt x="75" y="671"/>
                </a:lnTo>
                <a:lnTo>
                  <a:pt x="75" y="671"/>
                </a:lnTo>
                <a:lnTo>
                  <a:pt x="74" y="671"/>
                </a:lnTo>
                <a:lnTo>
                  <a:pt x="72" y="671"/>
                </a:lnTo>
                <a:lnTo>
                  <a:pt x="71" y="669"/>
                </a:lnTo>
                <a:lnTo>
                  <a:pt x="71" y="669"/>
                </a:lnTo>
                <a:lnTo>
                  <a:pt x="72" y="668"/>
                </a:lnTo>
                <a:lnTo>
                  <a:pt x="72" y="669"/>
                </a:lnTo>
                <a:lnTo>
                  <a:pt x="74" y="668"/>
                </a:lnTo>
                <a:lnTo>
                  <a:pt x="74" y="668"/>
                </a:lnTo>
                <a:lnTo>
                  <a:pt x="72" y="668"/>
                </a:lnTo>
                <a:lnTo>
                  <a:pt x="72" y="668"/>
                </a:lnTo>
                <a:lnTo>
                  <a:pt x="71" y="668"/>
                </a:lnTo>
                <a:lnTo>
                  <a:pt x="70" y="668"/>
                </a:lnTo>
                <a:lnTo>
                  <a:pt x="70" y="668"/>
                </a:lnTo>
                <a:lnTo>
                  <a:pt x="71" y="669"/>
                </a:lnTo>
                <a:lnTo>
                  <a:pt x="71" y="671"/>
                </a:lnTo>
                <a:lnTo>
                  <a:pt x="71" y="672"/>
                </a:lnTo>
                <a:lnTo>
                  <a:pt x="71" y="672"/>
                </a:lnTo>
                <a:lnTo>
                  <a:pt x="69" y="671"/>
                </a:lnTo>
                <a:lnTo>
                  <a:pt x="69" y="671"/>
                </a:lnTo>
                <a:lnTo>
                  <a:pt x="70" y="671"/>
                </a:lnTo>
                <a:lnTo>
                  <a:pt x="70" y="671"/>
                </a:lnTo>
                <a:lnTo>
                  <a:pt x="69" y="667"/>
                </a:lnTo>
                <a:lnTo>
                  <a:pt x="66" y="664"/>
                </a:lnTo>
                <a:lnTo>
                  <a:pt x="66" y="664"/>
                </a:lnTo>
                <a:lnTo>
                  <a:pt x="65" y="664"/>
                </a:lnTo>
                <a:lnTo>
                  <a:pt x="65" y="666"/>
                </a:lnTo>
                <a:lnTo>
                  <a:pt x="65" y="666"/>
                </a:lnTo>
                <a:lnTo>
                  <a:pt x="64" y="666"/>
                </a:lnTo>
                <a:lnTo>
                  <a:pt x="64" y="666"/>
                </a:lnTo>
                <a:lnTo>
                  <a:pt x="62" y="662"/>
                </a:lnTo>
                <a:lnTo>
                  <a:pt x="63" y="661"/>
                </a:lnTo>
                <a:lnTo>
                  <a:pt x="63" y="661"/>
                </a:lnTo>
                <a:lnTo>
                  <a:pt x="62" y="659"/>
                </a:lnTo>
                <a:lnTo>
                  <a:pt x="60" y="659"/>
                </a:lnTo>
                <a:lnTo>
                  <a:pt x="60" y="659"/>
                </a:lnTo>
                <a:lnTo>
                  <a:pt x="60" y="657"/>
                </a:lnTo>
                <a:lnTo>
                  <a:pt x="59" y="656"/>
                </a:lnTo>
                <a:lnTo>
                  <a:pt x="58" y="657"/>
                </a:lnTo>
                <a:lnTo>
                  <a:pt x="58" y="657"/>
                </a:lnTo>
                <a:lnTo>
                  <a:pt x="58" y="659"/>
                </a:lnTo>
                <a:lnTo>
                  <a:pt x="58" y="659"/>
                </a:lnTo>
                <a:lnTo>
                  <a:pt x="57" y="658"/>
                </a:lnTo>
                <a:lnTo>
                  <a:pt x="57" y="658"/>
                </a:lnTo>
                <a:lnTo>
                  <a:pt x="57" y="659"/>
                </a:lnTo>
                <a:lnTo>
                  <a:pt x="58" y="662"/>
                </a:lnTo>
                <a:lnTo>
                  <a:pt x="58" y="662"/>
                </a:lnTo>
                <a:lnTo>
                  <a:pt x="62" y="664"/>
                </a:lnTo>
                <a:lnTo>
                  <a:pt x="62" y="664"/>
                </a:lnTo>
                <a:lnTo>
                  <a:pt x="60" y="664"/>
                </a:lnTo>
                <a:lnTo>
                  <a:pt x="59" y="664"/>
                </a:lnTo>
                <a:lnTo>
                  <a:pt x="57" y="662"/>
                </a:lnTo>
                <a:lnTo>
                  <a:pt x="57" y="662"/>
                </a:lnTo>
                <a:lnTo>
                  <a:pt x="53" y="657"/>
                </a:lnTo>
                <a:lnTo>
                  <a:pt x="56" y="656"/>
                </a:lnTo>
                <a:lnTo>
                  <a:pt x="56" y="656"/>
                </a:lnTo>
                <a:lnTo>
                  <a:pt x="53" y="653"/>
                </a:lnTo>
                <a:lnTo>
                  <a:pt x="52" y="654"/>
                </a:lnTo>
                <a:lnTo>
                  <a:pt x="52" y="654"/>
                </a:lnTo>
                <a:lnTo>
                  <a:pt x="50" y="652"/>
                </a:lnTo>
                <a:lnTo>
                  <a:pt x="50" y="652"/>
                </a:lnTo>
                <a:lnTo>
                  <a:pt x="52" y="652"/>
                </a:lnTo>
                <a:lnTo>
                  <a:pt x="52" y="652"/>
                </a:lnTo>
                <a:lnTo>
                  <a:pt x="50" y="648"/>
                </a:lnTo>
                <a:lnTo>
                  <a:pt x="48" y="644"/>
                </a:lnTo>
                <a:lnTo>
                  <a:pt x="48" y="644"/>
                </a:lnTo>
                <a:lnTo>
                  <a:pt x="50" y="644"/>
                </a:lnTo>
                <a:lnTo>
                  <a:pt x="50" y="644"/>
                </a:lnTo>
                <a:lnTo>
                  <a:pt x="48" y="639"/>
                </a:lnTo>
                <a:lnTo>
                  <a:pt x="48" y="639"/>
                </a:lnTo>
                <a:lnTo>
                  <a:pt x="46" y="633"/>
                </a:lnTo>
                <a:lnTo>
                  <a:pt x="46" y="633"/>
                </a:lnTo>
                <a:lnTo>
                  <a:pt x="43" y="632"/>
                </a:lnTo>
                <a:lnTo>
                  <a:pt x="42" y="628"/>
                </a:lnTo>
                <a:lnTo>
                  <a:pt x="42" y="628"/>
                </a:lnTo>
                <a:lnTo>
                  <a:pt x="42" y="629"/>
                </a:lnTo>
                <a:lnTo>
                  <a:pt x="42" y="631"/>
                </a:lnTo>
                <a:lnTo>
                  <a:pt x="43" y="632"/>
                </a:lnTo>
                <a:lnTo>
                  <a:pt x="42" y="633"/>
                </a:lnTo>
                <a:lnTo>
                  <a:pt x="42" y="633"/>
                </a:lnTo>
                <a:lnTo>
                  <a:pt x="42" y="633"/>
                </a:lnTo>
                <a:lnTo>
                  <a:pt x="41" y="631"/>
                </a:lnTo>
                <a:lnTo>
                  <a:pt x="41" y="627"/>
                </a:lnTo>
                <a:lnTo>
                  <a:pt x="41" y="627"/>
                </a:lnTo>
                <a:lnTo>
                  <a:pt x="42" y="627"/>
                </a:lnTo>
                <a:lnTo>
                  <a:pt x="42" y="628"/>
                </a:lnTo>
                <a:lnTo>
                  <a:pt x="42" y="628"/>
                </a:lnTo>
                <a:lnTo>
                  <a:pt x="42" y="627"/>
                </a:lnTo>
                <a:lnTo>
                  <a:pt x="43" y="627"/>
                </a:lnTo>
                <a:lnTo>
                  <a:pt x="45" y="627"/>
                </a:lnTo>
                <a:lnTo>
                  <a:pt x="45" y="626"/>
                </a:lnTo>
                <a:lnTo>
                  <a:pt x="45" y="626"/>
                </a:lnTo>
                <a:lnTo>
                  <a:pt x="45" y="626"/>
                </a:lnTo>
                <a:lnTo>
                  <a:pt x="43" y="626"/>
                </a:lnTo>
                <a:lnTo>
                  <a:pt x="43" y="626"/>
                </a:lnTo>
                <a:lnTo>
                  <a:pt x="42" y="626"/>
                </a:lnTo>
                <a:lnTo>
                  <a:pt x="42" y="626"/>
                </a:lnTo>
                <a:lnTo>
                  <a:pt x="42" y="623"/>
                </a:lnTo>
                <a:lnTo>
                  <a:pt x="43" y="623"/>
                </a:lnTo>
                <a:lnTo>
                  <a:pt x="43" y="622"/>
                </a:lnTo>
                <a:lnTo>
                  <a:pt x="43" y="621"/>
                </a:lnTo>
                <a:lnTo>
                  <a:pt x="43" y="621"/>
                </a:lnTo>
                <a:lnTo>
                  <a:pt x="43" y="621"/>
                </a:lnTo>
                <a:lnTo>
                  <a:pt x="42" y="621"/>
                </a:lnTo>
                <a:lnTo>
                  <a:pt x="42" y="621"/>
                </a:lnTo>
                <a:lnTo>
                  <a:pt x="41" y="621"/>
                </a:lnTo>
                <a:lnTo>
                  <a:pt x="41" y="621"/>
                </a:lnTo>
                <a:lnTo>
                  <a:pt x="41" y="619"/>
                </a:lnTo>
                <a:lnTo>
                  <a:pt x="41" y="617"/>
                </a:lnTo>
                <a:lnTo>
                  <a:pt x="41" y="617"/>
                </a:lnTo>
                <a:lnTo>
                  <a:pt x="42" y="617"/>
                </a:lnTo>
                <a:lnTo>
                  <a:pt x="42" y="617"/>
                </a:lnTo>
                <a:lnTo>
                  <a:pt x="41" y="612"/>
                </a:lnTo>
                <a:lnTo>
                  <a:pt x="41" y="608"/>
                </a:lnTo>
                <a:lnTo>
                  <a:pt x="41" y="608"/>
                </a:lnTo>
                <a:lnTo>
                  <a:pt x="40" y="608"/>
                </a:lnTo>
                <a:lnTo>
                  <a:pt x="39" y="609"/>
                </a:lnTo>
                <a:lnTo>
                  <a:pt x="39" y="612"/>
                </a:lnTo>
                <a:lnTo>
                  <a:pt x="39" y="612"/>
                </a:lnTo>
                <a:lnTo>
                  <a:pt x="39" y="612"/>
                </a:lnTo>
                <a:lnTo>
                  <a:pt x="37" y="611"/>
                </a:lnTo>
                <a:lnTo>
                  <a:pt x="39" y="608"/>
                </a:lnTo>
                <a:lnTo>
                  <a:pt x="39" y="608"/>
                </a:lnTo>
                <a:lnTo>
                  <a:pt x="37" y="606"/>
                </a:lnTo>
                <a:lnTo>
                  <a:pt x="37" y="604"/>
                </a:lnTo>
                <a:lnTo>
                  <a:pt x="37" y="604"/>
                </a:lnTo>
                <a:lnTo>
                  <a:pt x="39" y="604"/>
                </a:lnTo>
                <a:lnTo>
                  <a:pt x="39" y="604"/>
                </a:lnTo>
                <a:lnTo>
                  <a:pt x="39" y="607"/>
                </a:lnTo>
                <a:lnTo>
                  <a:pt x="39" y="607"/>
                </a:lnTo>
                <a:lnTo>
                  <a:pt x="40" y="606"/>
                </a:lnTo>
                <a:lnTo>
                  <a:pt x="40" y="603"/>
                </a:lnTo>
                <a:lnTo>
                  <a:pt x="40" y="603"/>
                </a:lnTo>
                <a:lnTo>
                  <a:pt x="42" y="604"/>
                </a:lnTo>
                <a:lnTo>
                  <a:pt x="43" y="603"/>
                </a:lnTo>
                <a:lnTo>
                  <a:pt x="43" y="603"/>
                </a:lnTo>
                <a:lnTo>
                  <a:pt x="41" y="603"/>
                </a:lnTo>
                <a:lnTo>
                  <a:pt x="41" y="603"/>
                </a:lnTo>
                <a:lnTo>
                  <a:pt x="40" y="602"/>
                </a:lnTo>
                <a:lnTo>
                  <a:pt x="40" y="602"/>
                </a:lnTo>
                <a:lnTo>
                  <a:pt x="39" y="602"/>
                </a:lnTo>
                <a:lnTo>
                  <a:pt x="39" y="602"/>
                </a:lnTo>
                <a:lnTo>
                  <a:pt x="37" y="603"/>
                </a:lnTo>
                <a:lnTo>
                  <a:pt x="37" y="602"/>
                </a:lnTo>
                <a:lnTo>
                  <a:pt x="37" y="602"/>
                </a:lnTo>
                <a:lnTo>
                  <a:pt x="37" y="602"/>
                </a:lnTo>
                <a:lnTo>
                  <a:pt x="39" y="602"/>
                </a:lnTo>
                <a:lnTo>
                  <a:pt x="39" y="602"/>
                </a:lnTo>
                <a:lnTo>
                  <a:pt x="39" y="598"/>
                </a:lnTo>
                <a:lnTo>
                  <a:pt x="39" y="594"/>
                </a:lnTo>
                <a:lnTo>
                  <a:pt x="39" y="594"/>
                </a:lnTo>
                <a:lnTo>
                  <a:pt x="40" y="594"/>
                </a:lnTo>
                <a:lnTo>
                  <a:pt x="40" y="596"/>
                </a:lnTo>
                <a:lnTo>
                  <a:pt x="40" y="597"/>
                </a:lnTo>
                <a:lnTo>
                  <a:pt x="40" y="597"/>
                </a:lnTo>
                <a:lnTo>
                  <a:pt x="40" y="597"/>
                </a:lnTo>
                <a:lnTo>
                  <a:pt x="41" y="596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1" y="593"/>
                </a:lnTo>
                <a:lnTo>
                  <a:pt x="40" y="593"/>
                </a:lnTo>
                <a:lnTo>
                  <a:pt x="40" y="593"/>
                </a:lnTo>
                <a:lnTo>
                  <a:pt x="39" y="593"/>
                </a:lnTo>
                <a:lnTo>
                  <a:pt x="39" y="592"/>
                </a:lnTo>
                <a:lnTo>
                  <a:pt x="39" y="592"/>
                </a:lnTo>
                <a:lnTo>
                  <a:pt x="37" y="592"/>
                </a:lnTo>
                <a:lnTo>
                  <a:pt x="37" y="592"/>
                </a:lnTo>
                <a:lnTo>
                  <a:pt x="37" y="588"/>
                </a:lnTo>
                <a:lnTo>
                  <a:pt x="37" y="587"/>
                </a:lnTo>
                <a:lnTo>
                  <a:pt x="37" y="586"/>
                </a:lnTo>
                <a:lnTo>
                  <a:pt x="37" y="586"/>
                </a:lnTo>
                <a:lnTo>
                  <a:pt x="37" y="584"/>
                </a:lnTo>
                <a:lnTo>
                  <a:pt x="37" y="582"/>
                </a:lnTo>
                <a:lnTo>
                  <a:pt x="37" y="574"/>
                </a:lnTo>
                <a:lnTo>
                  <a:pt x="37" y="574"/>
                </a:lnTo>
                <a:lnTo>
                  <a:pt x="37" y="572"/>
                </a:lnTo>
                <a:lnTo>
                  <a:pt x="39" y="569"/>
                </a:lnTo>
                <a:lnTo>
                  <a:pt x="39" y="569"/>
                </a:lnTo>
                <a:lnTo>
                  <a:pt x="39" y="569"/>
                </a:lnTo>
                <a:lnTo>
                  <a:pt x="37" y="568"/>
                </a:lnTo>
                <a:lnTo>
                  <a:pt x="37" y="568"/>
                </a:lnTo>
                <a:lnTo>
                  <a:pt x="39" y="558"/>
                </a:lnTo>
                <a:lnTo>
                  <a:pt x="39" y="554"/>
                </a:lnTo>
                <a:lnTo>
                  <a:pt x="40" y="549"/>
                </a:lnTo>
                <a:lnTo>
                  <a:pt x="40" y="549"/>
                </a:lnTo>
                <a:lnTo>
                  <a:pt x="40" y="549"/>
                </a:lnTo>
                <a:lnTo>
                  <a:pt x="39" y="548"/>
                </a:lnTo>
                <a:lnTo>
                  <a:pt x="39" y="548"/>
                </a:lnTo>
                <a:lnTo>
                  <a:pt x="40" y="547"/>
                </a:lnTo>
                <a:lnTo>
                  <a:pt x="40" y="546"/>
                </a:lnTo>
                <a:lnTo>
                  <a:pt x="40" y="546"/>
                </a:lnTo>
                <a:lnTo>
                  <a:pt x="41" y="546"/>
                </a:lnTo>
                <a:lnTo>
                  <a:pt x="41" y="547"/>
                </a:lnTo>
                <a:lnTo>
                  <a:pt x="42" y="548"/>
                </a:lnTo>
                <a:lnTo>
                  <a:pt x="42" y="548"/>
                </a:lnTo>
                <a:lnTo>
                  <a:pt x="41" y="549"/>
                </a:lnTo>
                <a:lnTo>
                  <a:pt x="40" y="552"/>
                </a:lnTo>
                <a:lnTo>
                  <a:pt x="41" y="553"/>
                </a:lnTo>
                <a:lnTo>
                  <a:pt x="41" y="553"/>
                </a:lnTo>
                <a:lnTo>
                  <a:pt x="41" y="553"/>
                </a:lnTo>
                <a:lnTo>
                  <a:pt x="42" y="552"/>
                </a:lnTo>
                <a:lnTo>
                  <a:pt x="42" y="549"/>
                </a:lnTo>
                <a:lnTo>
                  <a:pt x="42" y="549"/>
                </a:lnTo>
                <a:lnTo>
                  <a:pt x="45" y="549"/>
                </a:lnTo>
                <a:lnTo>
                  <a:pt x="45" y="549"/>
                </a:lnTo>
                <a:lnTo>
                  <a:pt x="45" y="546"/>
                </a:lnTo>
                <a:lnTo>
                  <a:pt x="45" y="546"/>
                </a:lnTo>
                <a:lnTo>
                  <a:pt x="45" y="546"/>
                </a:lnTo>
                <a:lnTo>
                  <a:pt x="43" y="546"/>
                </a:lnTo>
                <a:lnTo>
                  <a:pt x="43" y="547"/>
                </a:lnTo>
                <a:lnTo>
                  <a:pt x="42" y="547"/>
                </a:lnTo>
                <a:lnTo>
                  <a:pt x="42" y="547"/>
                </a:lnTo>
                <a:lnTo>
                  <a:pt x="41" y="544"/>
                </a:lnTo>
                <a:lnTo>
                  <a:pt x="41" y="543"/>
                </a:lnTo>
                <a:lnTo>
                  <a:pt x="40" y="544"/>
                </a:lnTo>
                <a:lnTo>
                  <a:pt x="40" y="544"/>
                </a:lnTo>
                <a:lnTo>
                  <a:pt x="40" y="542"/>
                </a:lnTo>
                <a:lnTo>
                  <a:pt x="40" y="541"/>
                </a:lnTo>
                <a:lnTo>
                  <a:pt x="41" y="539"/>
                </a:lnTo>
                <a:lnTo>
                  <a:pt x="41" y="539"/>
                </a:lnTo>
                <a:lnTo>
                  <a:pt x="40" y="537"/>
                </a:lnTo>
                <a:lnTo>
                  <a:pt x="40" y="534"/>
                </a:lnTo>
                <a:lnTo>
                  <a:pt x="41" y="528"/>
                </a:lnTo>
                <a:lnTo>
                  <a:pt x="41" y="528"/>
                </a:lnTo>
                <a:lnTo>
                  <a:pt x="40" y="511"/>
                </a:lnTo>
                <a:lnTo>
                  <a:pt x="40" y="511"/>
                </a:lnTo>
                <a:lnTo>
                  <a:pt x="40" y="509"/>
                </a:lnTo>
                <a:lnTo>
                  <a:pt x="41" y="508"/>
                </a:lnTo>
                <a:lnTo>
                  <a:pt x="41" y="508"/>
                </a:lnTo>
                <a:lnTo>
                  <a:pt x="41" y="507"/>
                </a:lnTo>
                <a:lnTo>
                  <a:pt x="41" y="506"/>
                </a:lnTo>
                <a:lnTo>
                  <a:pt x="41" y="506"/>
                </a:lnTo>
                <a:lnTo>
                  <a:pt x="40" y="504"/>
                </a:lnTo>
                <a:lnTo>
                  <a:pt x="40" y="504"/>
                </a:lnTo>
                <a:lnTo>
                  <a:pt x="40" y="503"/>
                </a:lnTo>
                <a:lnTo>
                  <a:pt x="40" y="503"/>
                </a:lnTo>
                <a:lnTo>
                  <a:pt x="41" y="502"/>
                </a:lnTo>
                <a:lnTo>
                  <a:pt x="41" y="503"/>
                </a:lnTo>
                <a:lnTo>
                  <a:pt x="42" y="504"/>
                </a:lnTo>
                <a:lnTo>
                  <a:pt x="42" y="504"/>
                </a:lnTo>
                <a:lnTo>
                  <a:pt x="43" y="506"/>
                </a:lnTo>
                <a:lnTo>
                  <a:pt x="43" y="506"/>
                </a:lnTo>
                <a:lnTo>
                  <a:pt x="43" y="508"/>
                </a:lnTo>
                <a:lnTo>
                  <a:pt x="43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8"/>
                </a:lnTo>
                <a:lnTo>
                  <a:pt x="45" y="507"/>
                </a:lnTo>
                <a:lnTo>
                  <a:pt x="45" y="507"/>
                </a:lnTo>
                <a:lnTo>
                  <a:pt x="46" y="507"/>
                </a:lnTo>
                <a:lnTo>
                  <a:pt x="46" y="506"/>
                </a:lnTo>
                <a:lnTo>
                  <a:pt x="46" y="504"/>
                </a:lnTo>
                <a:lnTo>
                  <a:pt x="46" y="504"/>
                </a:lnTo>
                <a:lnTo>
                  <a:pt x="46" y="504"/>
                </a:lnTo>
                <a:lnTo>
                  <a:pt x="45" y="506"/>
                </a:lnTo>
                <a:lnTo>
                  <a:pt x="45" y="507"/>
                </a:lnTo>
                <a:lnTo>
                  <a:pt x="45" y="507"/>
                </a:lnTo>
                <a:lnTo>
                  <a:pt x="45" y="507"/>
                </a:lnTo>
                <a:lnTo>
                  <a:pt x="45" y="502"/>
                </a:lnTo>
                <a:lnTo>
                  <a:pt x="46" y="497"/>
                </a:lnTo>
                <a:lnTo>
                  <a:pt x="46" y="497"/>
                </a:lnTo>
                <a:lnTo>
                  <a:pt x="45" y="498"/>
                </a:lnTo>
                <a:lnTo>
                  <a:pt x="45" y="499"/>
                </a:lnTo>
                <a:lnTo>
                  <a:pt x="45" y="501"/>
                </a:lnTo>
                <a:lnTo>
                  <a:pt x="43" y="502"/>
                </a:lnTo>
                <a:lnTo>
                  <a:pt x="43" y="502"/>
                </a:lnTo>
                <a:lnTo>
                  <a:pt x="42" y="502"/>
                </a:lnTo>
                <a:lnTo>
                  <a:pt x="41" y="502"/>
                </a:lnTo>
                <a:lnTo>
                  <a:pt x="40" y="501"/>
                </a:lnTo>
                <a:lnTo>
                  <a:pt x="40" y="501"/>
                </a:lnTo>
                <a:lnTo>
                  <a:pt x="40" y="493"/>
                </a:lnTo>
                <a:lnTo>
                  <a:pt x="41" y="486"/>
                </a:lnTo>
                <a:lnTo>
                  <a:pt x="41" y="486"/>
                </a:lnTo>
                <a:lnTo>
                  <a:pt x="40" y="479"/>
                </a:lnTo>
                <a:lnTo>
                  <a:pt x="41" y="474"/>
                </a:lnTo>
                <a:lnTo>
                  <a:pt x="41" y="474"/>
                </a:lnTo>
                <a:lnTo>
                  <a:pt x="39" y="474"/>
                </a:lnTo>
                <a:lnTo>
                  <a:pt x="37" y="476"/>
                </a:lnTo>
                <a:lnTo>
                  <a:pt x="37" y="476"/>
                </a:lnTo>
                <a:lnTo>
                  <a:pt x="37" y="476"/>
                </a:lnTo>
                <a:lnTo>
                  <a:pt x="36" y="474"/>
                </a:lnTo>
                <a:lnTo>
                  <a:pt x="36" y="473"/>
                </a:lnTo>
                <a:lnTo>
                  <a:pt x="36" y="473"/>
                </a:lnTo>
                <a:lnTo>
                  <a:pt x="35" y="473"/>
                </a:lnTo>
                <a:lnTo>
                  <a:pt x="35" y="474"/>
                </a:lnTo>
                <a:lnTo>
                  <a:pt x="36" y="476"/>
                </a:lnTo>
                <a:lnTo>
                  <a:pt x="36" y="476"/>
                </a:lnTo>
                <a:lnTo>
                  <a:pt x="35" y="482"/>
                </a:lnTo>
                <a:lnTo>
                  <a:pt x="35" y="482"/>
                </a:ln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36" y="486"/>
                </a:lnTo>
                <a:lnTo>
                  <a:pt x="35" y="488"/>
                </a:lnTo>
                <a:lnTo>
                  <a:pt x="35" y="488"/>
                </a:lnTo>
                <a:lnTo>
                  <a:pt x="35" y="488"/>
                </a:lnTo>
                <a:lnTo>
                  <a:pt x="36" y="488"/>
                </a:lnTo>
                <a:lnTo>
                  <a:pt x="36" y="488"/>
                </a:lnTo>
                <a:lnTo>
                  <a:pt x="37" y="488"/>
                </a:lnTo>
                <a:lnTo>
                  <a:pt x="37" y="488"/>
                </a:lnTo>
                <a:lnTo>
                  <a:pt x="36" y="492"/>
                </a:lnTo>
                <a:lnTo>
                  <a:pt x="36" y="494"/>
                </a:lnTo>
                <a:lnTo>
                  <a:pt x="36" y="498"/>
                </a:lnTo>
                <a:lnTo>
                  <a:pt x="36" y="501"/>
                </a:lnTo>
                <a:lnTo>
                  <a:pt x="36" y="501"/>
                </a:lnTo>
                <a:lnTo>
                  <a:pt x="35" y="501"/>
                </a:lnTo>
                <a:lnTo>
                  <a:pt x="34" y="502"/>
                </a:lnTo>
                <a:lnTo>
                  <a:pt x="34" y="503"/>
                </a:lnTo>
                <a:lnTo>
                  <a:pt x="33" y="504"/>
                </a:lnTo>
                <a:lnTo>
                  <a:pt x="33" y="504"/>
                </a:lnTo>
                <a:lnTo>
                  <a:pt x="33" y="504"/>
                </a:lnTo>
                <a:lnTo>
                  <a:pt x="34" y="504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6"/>
                </a:lnTo>
                <a:lnTo>
                  <a:pt x="35" y="504"/>
                </a:lnTo>
                <a:lnTo>
                  <a:pt x="35" y="504"/>
                </a:lnTo>
                <a:lnTo>
                  <a:pt x="36" y="503"/>
                </a:lnTo>
                <a:lnTo>
                  <a:pt x="36" y="504"/>
                </a:lnTo>
                <a:lnTo>
                  <a:pt x="36" y="506"/>
                </a:lnTo>
                <a:lnTo>
                  <a:pt x="36" y="506"/>
                </a:lnTo>
                <a:lnTo>
                  <a:pt x="35" y="508"/>
                </a:lnTo>
                <a:lnTo>
                  <a:pt x="34" y="511"/>
                </a:lnTo>
                <a:lnTo>
                  <a:pt x="34" y="511"/>
                </a:lnTo>
                <a:lnTo>
                  <a:pt x="35" y="511"/>
                </a:lnTo>
                <a:lnTo>
                  <a:pt x="35" y="509"/>
                </a:lnTo>
                <a:lnTo>
                  <a:pt x="35" y="508"/>
                </a:lnTo>
                <a:lnTo>
                  <a:pt x="35" y="508"/>
                </a:lnTo>
                <a:lnTo>
                  <a:pt x="36" y="508"/>
                </a:lnTo>
                <a:lnTo>
                  <a:pt x="36" y="509"/>
                </a:lnTo>
                <a:lnTo>
                  <a:pt x="36" y="511"/>
                </a:lnTo>
                <a:lnTo>
                  <a:pt x="36" y="511"/>
                </a:lnTo>
                <a:lnTo>
                  <a:pt x="36" y="516"/>
                </a:lnTo>
                <a:lnTo>
                  <a:pt x="36" y="521"/>
                </a:lnTo>
                <a:lnTo>
                  <a:pt x="36" y="521"/>
                </a:lnTo>
                <a:lnTo>
                  <a:pt x="35" y="521"/>
                </a:lnTo>
                <a:lnTo>
                  <a:pt x="35" y="519"/>
                </a:lnTo>
                <a:lnTo>
                  <a:pt x="35" y="519"/>
                </a:lnTo>
                <a:lnTo>
                  <a:pt x="34" y="519"/>
                </a:lnTo>
                <a:lnTo>
                  <a:pt x="34" y="521"/>
                </a:lnTo>
                <a:lnTo>
                  <a:pt x="36" y="523"/>
                </a:lnTo>
                <a:lnTo>
                  <a:pt x="36" y="523"/>
                </a:lnTo>
                <a:lnTo>
                  <a:pt x="36" y="526"/>
                </a:lnTo>
                <a:lnTo>
                  <a:pt x="35" y="528"/>
                </a:lnTo>
                <a:lnTo>
                  <a:pt x="34" y="529"/>
                </a:lnTo>
                <a:lnTo>
                  <a:pt x="34" y="532"/>
                </a:lnTo>
                <a:lnTo>
                  <a:pt x="34" y="532"/>
                </a:lnTo>
                <a:lnTo>
                  <a:pt x="35" y="532"/>
                </a:lnTo>
                <a:lnTo>
                  <a:pt x="35" y="531"/>
                </a:lnTo>
                <a:lnTo>
                  <a:pt x="35" y="528"/>
                </a:lnTo>
                <a:lnTo>
                  <a:pt x="35" y="528"/>
                </a:lnTo>
                <a:lnTo>
                  <a:pt x="36" y="532"/>
                </a:lnTo>
                <a:lnTo>
                  <a:pt x="36" y="536"/>
                </a:lnTo>
                <a:lnTo>
                  <a:pt x="36" y="536"/>
                </a:lnTo>
                <a:lnTo>
                  <a:pt x="35" y="542"/>
                </a:lnTo>
                <a:lnTo>
                  <a:pt x="35" y="542"/>
                </a:lnTo>
                <a:lnTo>
                  <a:pt x="36" y="543"/>
                </a:lnTo>
                <a:lnTo>
                  <a:pt x="36" y="543"/>
                </a:lnTo>
                <a:lnTo>
                  <a:pt x="35" y="543"/>
                </a:lnTo>
                <a:lnTo>
                  <a:pt x="35" y="543"/>
                </a:lnTo>
                <a:lnTo>
                  <a:pt x="35" y="543"/>
                </a:lnTo>
                <a:lnTo>
                  <a:pt x="36" y="547"/>
                </a:lnTo>
                <a:lnTo>
                  <a:pt x="36" y="547"/>
                </a:lnTo>
                <a:lnTo>
                  <a:pt x="35" y="549"/>
                </a:lnTo>
                <a:lnTo>
                  <a:pt x="34" y="551"/>
                </a:lnTo>
                <a:lnTo>
                  <a:pt x="34" y="551"/>
                </a:lnTo>
                <a:lnTo>
                  <a:pt x="34" y="552"/>
                </a:lnTo>
                <a:lnTo>
                  <a:pt x="35" y="552"/>
                </a:lnTo>
                <a:lnTo>
                  <a:pt x="35" y="552"/>
                </a:lnTo>
                <a:lnTo>
                  <a:pt x="35" y="559"/>
                </a:lnTo>
                <a:lnTo>
                  <a:pt x="34" y="563"/>
                </a:lnTo>
                <a:lnTo>
                  <a:pt x="33" y="566"/>
                </a:lnTo>
                <a:lnTo>
                  <a:pt x="33" y="566"/>
                </a:lnTo>
                <a:lnTo>
                  <a:pt x="34" y="567"/>
                </a:lnTo>
                <a:lnTo>
                  <a:pt x="34" y="566"/>
                </a:lnTo>
                <a:lnTo>
                  <a:pt x="34" y="566"/>
                </a:lnTo>
                <a:lnTo>
                  <a:pt x="34" y="571"/>
                </a:lnTo>
                <a:lnTo>
                  <a:pt x="31" y="574"/>
                </a:lnTo>
                <a:lnTo>
                  <a:pt x="31" y="574"/>
                </a:lnTo>
                <a:lnTo>
                  <a:pt x="34" y="579"/>
                </a:lnTo>
                <a:lnTo>
                  <a:pt x="34" y="579"/>
                </a:lnTo>
                <a:lnTo>
                  <a:pt x="29" y="596"/>
                </a:lnTo>
                <a:lnTo>
                  <a:pt x="29" y="596"/>
                </a:lnTo>
                <a:lnTo>
                  <a:pt x="27" y="598"/>
                </a:lnTo>
                <a:lnTo>
                  <a:pt x="23" y="598"/>
                </a:lnTo>
                <a:lnTo>
                  <a:pt x="23" y="598"/>
                </a:lnTo>
                <a:lnTo>
                  <a:pt x="24" y="606"/>
                </a:lnTo>
                <a:lnTo>
                  <a:pt x="23" y="613"/>
                </a:lnTo>
                <a:lnTo>
                  <a:pt x="23" y="613"/>
                </a:lnTo>
                <a:lnTo>
                  <a:pt x="25" y="614"/>
                </a:lnTo>
                <a:lnTo>
                  <a:pt x="25" y="614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5" y="618"/>
                </a:lnTo>
                <a:lnTo>
                  <a:pt x="27" y="617"/>
                </a:lnTo>
                <a:lnTo>
                  <a:pt x="27" y="617"/>
                </a:lnTo>
                <a:lnTo>
                  <a:pt x="27" y="614"/>
                </a:lnTo>
                <a:lnTo>
                  <a:pt x="25" y="613"/>
                </a:lnTo>
                <a:lnTo>
                  <a:pt x="25" y="612"/>
                </a:lnTo>
                <a:lnTo>
                  <a:pt x="25" y="611"/>
                </a:lnTo>
                <a:lnTo>
                  <a:pt x="25" y="611"/>
                </a:lnTo>
                <a:lnTo>
                  <a:pt x="27" y="613"/>
                </a:lnTo>
                <a:lnTo>
                  <a:pt x="28" y="617"/>
                </a:lnTo>
                <a:lnTo>
                  <a:pt x="28" y="617"/>
                </a:lnTo>
                <a:lnTo>
                  <a:pt x="29" y="614"/>
                </a:lnTo>
                <a:lnTo>
                  <a:pt x="29" y="614"/>
                </a:lnTo>
                <a:lnTo>
                  <a:pt x="29" y="616"/>
                </a:lnTo>
                <a:lnTo>
                  <a:pt x="29" y="616"/>
                </a:lnTo>
                <a:lnTo>
                  <a:pt x="29" y="616"/>
                </a:lnTo>
                <a:lnTo>
                  <a:pt x="28" y="617"/>
                </a:lnTo>
                <a:lnTo>
                  <a:pt x="27" y="618"/>
                </a:lnTo>
                <a:lnTo>
                  <a:pt x="27" y="618"/>
                </a:lnTo>
                <a:lnTo>
                  <a:pt x="27" y="621"/>
                </a:lnTo>
                <a:lnTo>
                  <a:pt x="27" y="621"/>
                </a:lnTo>
                <a:lnTo>
                  <a:pt x="27" y="623"/>
                </a:lnTo>
                <a:lnTo>
                  <a:pt x="27" y="623"/>
                </a:lnTo>
                <a:lnTo>
                  <a:pt x="27" y="624"/>
                </a:lnTo>
                <a:lnTo>
                  <a:pt x="28" y="624"/>
                </a:lnTo>
                <a:lnTo>
                  <a:pt x="28" y="627"/>
                </a:lnTo>
                <a:lnTo>
                  <a:pt x="28" y="627"/>
                </a:lnTo>
                <a:lnTo>
                  <a:pt x="27" y="627"/>
                </a:lnTo>
                <a:lnTo>
                  <a:pt x="27" y="628"/>
                </a:lnTo>
                <a:lnTo>
                  <a:pt x="27" y="631"/>
                </a:lnTo>
                <a:lnTo>
                  <a:pt x="25" y="632"/>
                </a:lnTo>
                <a:lnTo>
                  <a:pt x="25" y="632"/>
                </a:lnTo>
                <a:lnTo>
                  <a:pt x="25" y="632"/>
                </a:lnTo>
                <a:lnTo>
                  <a:pt x="27" y="632"/>
                </a:lnTo>
                <a:lnTo>
                  <a:pt x="28" y="631"/>
                </a:lnTo>
                <a:lnTo>
                  <a:pt x="28" y="632"/>
                </a:lnTo>
                <a:lnTo>
                  <a:pt x="28" y="632"/>
                </a:lnTo>
                <a:lnTo>
                  <a:pt x="28" y="634"/>
                </a:lnTo>
                <a:lnTo>
                  <a:pt x="28" y="634"/>
                </a:lnTo>
                <a:lnTo>
                  <a:pt x="27" y="634"/>
                </a:lnTo>
                <a:lnTo>
                  <a:pt x="27" y="634"/>
                </a:lnTo>
                <a:lnTo>
                  <a:pt x="28" y="636"/>
                </a:lnTo>
                <a:lnTo>
                  <a:pt x="28" y="638"/>
                </a:lnTo>
                <a:lnTo>
                  <a:pt x="29" y="639"/>
                </a:lnTo>
                <a:lnTo>
                  <a:pt x="30" y="639"/>
                </a:lnTo>
                <a:lnTo>
                  <a:pt x="30" y="639"/>
                </a:lnTo>
                <a:lnTo>
                  <a:pt x="30" y="638"/>
                </a:lnTo>
                <a:lnTo>
                  <a:pt x="29" y="637"/>
                </a:lnTo>
                <a:lnTo>
                  <a:pt x="29" y="636"/>
                </a:lnTo>
                <a:lnTo>
                  <a:pt x="29" y="636"/>
                </a:lnTo>
                <a:lnTo>
                  <a:pt x="29" y="636"/>
                </a:lnTo>
                <a:lnTo>
                  <a:pt x="30" y="636"/>
                </a:lnTo>
                <a:lnTo>
                  <a:pt x="30" y="637"/>
                </a:lnTo>
                <a:lnTo>
                  <a:pt x="31" y="639"/>
                </a:lnTo>
                <a:lnTo>
                  <a:pt x="31" y="639"/>
                </a:lnTo>
                <a:lnTo>
                  <a:pt x="33" y="642"/>
                </a:lnTo>
                <a:lnTo>
                  <a:pt x="33" y="642"/>
                </a:lnTo>
                <a:lnTo>
                  <a:pt x="35" y="648"/>
                </a:lnTo>
                <a:lnTo>
                  <a:pt x="35" y="648"/>
                </a:lnTo>
                <a:lnTo>
                  <a:pt x="36" y="651"/>
                </a:lnTo>
                <a:lnTo>
                  <a:pt x="36" y="653"/>
                </a:lnTo>
                <a:lnTo>
                  <a:pt x="36" y="653"/>
                </a:lnTo>
                <a:lnTo>
                  <a:pt x="39" y="657"/>
                </a:lnTo>
                <a:lnTo>
                  <a:pt x="41" y="662"/>
                </a:lnTo>
                <a:lnTo>
                  <a:pt x="41" y="662"/>
                </a:lnTo>
                <a:lnTo>
                  <a:pt x="46" y="664"/>
                </a:lnTo>
                <a:lnTo>
                  <a:pt x="46" y="664"/>
                </a:lnTo>
                <a:lnTo>
                  <a:pt x="45" y="662"/>
                </a:lnTo>
                <a:lnTo>
                  <a:pt x="42" y="661"/>
                </a:lnTo>
                <a:lnTo>
                  <a:pt x="41" y="658"/>
                </a:lnTo>
                <a:lnTo>
                  <a:pt x="40" y="657"/>
                </a:lnTo>
                <a:lnTo>
                  <a:pt x="40" y="657"/>
                </a:lnTo>
                <a:lnTo>
                  <a:pt x="42" y="657"/>
                </a:lnTo>
                <a:lnTo>
                  <a:pt x="43" y="658"/>
                </a:lnTo>
                <a:lnTo>
                  <a:pt x="46" y="662"/>
                </a:lnTo>
                <a:lnTo>
                  <a:pt x="46" y="662"/>
                </a:lnTo>
                <a:lnTo>
                  <a:pt x="47" y="666"/>
                </a:lnTo>
                <a:lnTo>
                  <a:pt x="51" y="669"/>
                </a:lnTo>
                <a:lnTo>
                  <a:pt x="51" y="669"/>
                </a:lnTo>
                <a:lnTo>
                  <a:pt x="51" y="669"/>
                </a:lnTo>
                <a:lnTo>
                  <a:pt x="50" y="669"/>
                </a:lnTo>
                <a:lnTo>
                  <a:pt x="47" y="669"/>
                </a:lnTo>
                <a:lnTo>
                  <a:pt x="47" y="669"/>
                </a:lnTo>
                <a:lnTo>
                  <a:pt x="51" y="671"/>
                </a:lnTo>
                <a:lnTo>
                  <a:pt x="53" y="672"/>
                </a:lnTo>
                <a:lnTo>
                  <a:pt x="53" y="672"/>
                </a:lnTo>
                <a:lnTo>
                  <a:pt x="54" y="673"/>
                </a:lnTo>
                <a:lnTo>
                  <a:pt x="56" y="674"/>
                </a:lnTo>
                <a:lnTo>
                  <a:pt x="58" y="677"/>
                </a:lnTo>
                <a:lnTo>
                  <a:pt x="58" y="677"/>
                </a:lnTo>
                <a:lnTo>
                  <a:pt x="58" y="677"/>
                </a:lnTo>
                <a:lnTo>
                  <a:pt x="57" y="676"/>
                </a:lnTo>
                <a:lnTo>
                  <a:pt x="57" y="674"/>
                </a:lnTo>
                <a:lnTo>
                  <a:pt x="57" y="674"/>
                </a:lnTo>
                <a:lnTo>
                  <a:pt x="57" y="674"/>
                </a:lnTo>
                <a:lnTo>
                  <a:pt x="60" y="676"/>
                </a:lnTo>
                <a:lnTo>
                  <a:pt x="62" y="677"/>
                </a:lnTo>
                <a:lnTo>
                  <a:pt x="63" y="677"/>
                </a:lnTo>
                <a:lnTo>
                  <a:pt x="63" y="677"/>
                </a:lnTo>
                <a:lnTo>
                  <a:pt x="65" y="679"/>
                </a:lnTo>
                <a:lnTo>
                  <a:pt x="66" y="682"/>
                </a:lnTo>
                <a:lnTo>
                  <a:pt x="66" y="682"/>
                </a:lnTo>
                <a:lnTo>
                  <a:pt x="68" y="682"/>
                </a:lnTo>
                <a:lnTo>
                  <a:pt x="69" y="682"/>
                </a:lnTo>
                <a:lnTo>
                  <a:pt x="69" y="681"/>
                </a:lnTo>
                <a:lnTo>
                  <a:pt x="69" y="681"/>
                </a:lnTo>
                <a:lnTo>
                  <a:pt x="71" y="682"/>
                </a:lnTo>
                <a:lnTo>
                  <a:pt x="71" y="682"/>
                </a:lnTo>
                <a:lnTo>
                  <a:pt x="72" y="682"/>
                </a:lnTo>
                <a:lnTo>
                  <a:pt x="72" y="682"/>
                </a:lnTo>
                <a:lnTo>
                  <a:pt x="74" y="682"/>
                </a:lnTo>
                <a:lnTo>
                  <a:pt x="75" y="683"/>
                </a:lnTo>
                <a:lnTo>
                  <a:pt x="76" y="686"/>
                </a:lnTo>
                <a:lnTo>
                  <a:pt x="76" y="686"/>
                </a:lnTo>
                <a:lnTo>
                  <a:pt x="76" y="686"/>
                </a:lnTo>
                <a:lnTo>
                  <a:pt x="76" y="684"/>
                </a:lnTo>
                <a:lnTo>
                  <a:pt x="75" y="683"/>
                </a:lnTo>
                <a:lnTo>
                  <a:pt x="76" y="683"/>
                </a:lnTo>
                <a:lnTo>
                  <a:pt x="76" y="683"/>
                </a:lnTo>
                <a:lnTo>
                  <a:pt x="80" y="684"/>
                </a:lnTo>
                <a:lnTo>
                  <a:pt x="83" y="686"/>
                </a:lnTo>
                <a:lnTo>
                  <a:pt x="89" y="687"/>
                </a:lnTo>
                <a:lnTo>
                  <a:pt x="89" y="687"/>
                </a:lnTo>
                <a:lnTo>
                  <a:pt x="91" y="686"/>
                </a:lnTo>
                <a:lnTo>
                  <a:pt x="92" y="686"/>
                </a:lnTo>
                <a:lnTo>
                  <a:pt x="92" y="686"/>
                </a:lnTo>
                <a:lnTo>
                  <a:pt x="92" y="687"/>
                </a:lnTo>
                <a:lnTo>
                  <a:pt x="92" y="687"/>
                </a:lnTo>
                <a:lnTo>
                  <a:pt x="93" y="688"/>
                </a:lnTo>
                <a:lnTo>
                  <a:pt x="94" y="688"/>
                </a:lnTo>
                <a:lnTo>
                  <a:pt x="94" y="688"/>
                </a:lnTo>
                <a:lnTo>
                  <a:pt x="97" y="687"/>
                </a:lnTo>
                <a:lnTo>
                  <a:pt x="98" y="687"/>
                </a:lnTo>
                <a:lnTo>
                  <a:pt x="98" y="686"/>
                </a:lnTo>
                <a:lnTo>
                  <a:pt x="98" y="686"/>
                </a:lnTo>
                <a:lnTo>
                  <a:pt x="99" y="686"/>
                </a:lnTo>
                <a:lnTo>
                  <a:pt x="99" y="686"/>
                </a:lnTo>
                <a:lnTo>
                  <a:pt x="100" y="687"/>
                </a:lnTo>
                <a:lnTo>
                  <a:pt x="100" y="687"/>
                </a:lnTo>
                <a:lnTo>
                  <a:pt x="100" y="686"/>
                </a:lnTo>
                <a:lnTo>
                  <a:pt x="100" y="686"/>
                </a:lnTo>
                <a:lnTo>
                  <a:pt x="100" y="684"/>
                </a:lnTo>
                <a:lnTo>
                  <a:pt x="100" y="684"/>
                </a:lnTo>
                <a:lnTo>
                  <a:pt x="100" y="684"/>
                </a:lnTo>
                <a:lnTo>
                  <a:pt x="110" y="684"/>
                </a:lnTo>
                <a:lnTo>
                  <a:pt x="117" y="683"/>
                </a:lnTo>
                <a:lnTo>
                  <a:pt x="117" y="683"/>
                </a:lnTo>
                <a:lnTo>
                  <a:pt x="120" y="683"/>
                </a:lnTo>
                <a:lnTo>
                  <a:pt x="120" y="683"/>
                </a:lnTo>
                <a:lnTo>
                  <a:pt x="121" y="682"/>
                </a:lnTo>
                <a:lnTo>
                  <a:pt x="124" y="682"/>
                </a:lnTo>
                <a:lnTo>
                  <a:pt x="124" y="682"/>
                </a:lnTo>
                <a:lnTo>
                  <a:pt x="126" y="682"/>
                </a:lnTo>
                <a:lnTo>
                  <a:pt x="127" y="682"/>
                </a:lnTo>
                <a:lnTo>
                  <a:pt x="127" y="682"/>
                </a:lnTo>
                <a:lnTo>
                  <a:pt x="134" y="681"/>
                </a:lnTo>
                <a:lnTo>
                  <a:pt x="134" y="681"/>
                </a:lnTo>
                <a:lnTo>
                  <a:pt x="138" y="679"/>
                </a:lnTo>
                <a:lnTo>
                  <a:pt x="143" y="679"/>
                </a:lnTo>
                <a:lnTo>
                  <a:pt x="146" y="681"/>
                </a:lnTo>
                <a:lnTo>
                  <a:pt x="149" y="683"/>
                </a:lnTo>
                <a:lnTo>
                  <a:pt x="149" y="683"/>
                </a:lnTo>
                <a:lnTo>
                  <a:pt x="150" y="686"/>
                </a:lnTo>
                <a:lnTo>
                  <a:pt x="151" y="687"/>
                </a:lnTo>
                <a:lnTo>
                  <a:pt x="151" y="687"/>
                </a:lnTo>
                <a:lnTo>
                  <a:pt x="151" y="688"/>
                </a:lnTo>
                <a:lnTo>
                  <a:pt x="149" y="688"/>
                </a:lnTo>
                <a:lnTo>
                  <a:pt x="149" y="688"/>
                </a:lnTo>
                <a:lnTo>
                  <a:pt x="150" y="689"/>
                </a:lnTo>
                <a:lnTo>
                  <a:pt x="150" y="691"/>
                </a:lnTo>
                <a:lnTo>
                  <a:pt x="150" y="693"/>
                </a:lnTo>
                <a:lnTo>
                  <a:pt x="152" y="693"/>
                </a:lnTo>
                <a:lnTo>
                  <a:pt x="152" y="693"/>
                </a:lnTo>
                <a:lnTo>
                  <a:pt x="151" y="694"/>
                </a:lnTo>
                <a:lnTo>
                  <a:pt x="150" y="696"/>
                </a:lnTo>
                <a:lnTo>
                  <a:pt x="150" y="698"/>
                </a:lnTo>
                <a:lnTo>
                  <a:pt x="150" y="698"/>
                </a:lnTo>
                <a:lnTo>
                  <a:pt x="149" y="698"/>
                </a:lnTo>
                <a:lnTo>
                  <a:pt x="147" y="698"/>
                </a:lnTo>
                <a:lnTo>
                  <a:pt x="147" y="699"/>
                </a:lnTo>
                <a:lnTo>
                  <a:pt x="147" y="699"/>
                </a:lnTo>
                <a:lnTo>
                  <a:pt x="138" y="699"/>
                </a:lnTo>
                <a:lnTo>
                  <a:pt x="128" y="701"/>
                </a:lnTo>
                <a:lnTo>
                  <a:pt x="128" y="701"/>
                </a:lnTo>
                <a:lnTo>
                  <a:pt x="124" y="699"/>
                </a:lnTo>
                <a:lnTo>
                  <a:pt x="124" y="699"/>
                </a:lnTo>
                <a:lnTo>
                  <a:pt x="120" y="701"/>
                </a:lnTo>
                <a:lnTo>
                  <a:pt x="120" y="701"/>
                </a:lnTo>
                <a:lnTo>
                  <a:pt x="117" y="701"/>
                </a:lnTo>
                <a:lnTo>
                  <a:pt x="117" y="701"/>
                </a:lnTo>
                <a:lnTo>
                  <a:pt x="114" y="702"/>
                </a:lnTo>
                <a:lnTo>
                  <a:pt x="112" y="702"/>
                </a:lnTo>
                <a:lnTo>
                  <a:pt x="111" y="701"/>
                </a:lnTo>
                <a:lnTo>
                  <a:pt x="111" y="701"/>
                </a:lnTo>
                <a:lnTo>
                  <a:pt x="111" y="702"/>
                </a:lnTo>
                <a:lnTo>
                  <a:pt x="110" y="702"/>
                </a:lnTo>
                <a:lnTo>
                  <a:pt x="110" y="702"/>
                </a:lnTo>
                <a:lnTo>
                  <a:pt x="104" y="702"/>
                </a:lnTo>
                <a:lnTo>
                  <a:pt x="104" y="702"/>
                </a:lnTo>
                <a:lnTo>
                  <a:pt x="101" y="701"/>
                </a:lnTo>
                <a:lnTo>
                  <a:pt x="101" y="701"/>
                </a:lnTo>
                <a:lnTo>
                  <a:pt x="99" y="702"/>
                </a:lnTo>
                <a:lnTo>
                  <a:pt x="99" y="702"/>
                </a:lnTo>
                <a:lnTo>
                  <a:pt x="97" y="702"/>
                </a:lnTo>
                <a:lnTo>
                  <a:pt x="94" y="701"/>
                </a:lnTo>
                <a:lnTo>
                  <a:pt x="94" y="701"/>
                </a:lnTo>
                <a:lnTo>
                  <a:pt x="91" y="702"/>
                </a:lnTo>
                <a:lnTo>
                  <a:pt x="91" y="702"/>
                </a:lnTo>
                <a:lnTo>
                  <a:pt x="87" y="702"/>
                </a:lnTo>
                <a:lnTo>
                  <a:pt x="82" y="701"/>
                </a:lnTo>
                <a:lnTo>
                  <a:pt x="82" y="701"/>
                </a:lnTo>
                <a:lnTo>
                  <a:pt x="81" y="701"/>
                </a:lnTo>
                <a:lnTo>
                  <a:pt x="80" y="701"/>
                </a:lnTo>
                <a:lnTo>
                  <a:pt x="80" y="701"/>
                </a:lnTo>
                <a:lnTo>
                  <a:pt x="71" y="698"/>
                </a:lnTo>
                <a:lnTo>
                  <a:pt x="59" y="694"/>
                </a:lnTo>
                <a:lnTo>
                  <a:pt x="59" y="694"/>
                </a:lnTo>
                <a:lnTo>
                  <a:pt x="59" y="693"/>
                </a:lnTo>
                <a:lnTo>
                  <a:pt x="60" y="692"/>
                </a:lnTo>
                <a:lnTo>
                  <a:pt x="60" y="692"/>
                </a:lnTo>
                <a:lnTo>
                  <a:pt x="59" y="691"/>
                </a:lnTo>
                <a:lnTo>
                  <a:pt x="59" y="691"/>
                </a:lnTo>
                <a:lnTo>
                  <a:pt x="58" y="691"/>
                </a:lnTo>
                <a:lnTo>
                  <a:pt x="58" y="692"/>
                </a:lnTo>
                <a:lnTo>
                  <a:pt x="58" y="692"/>
                </a:lnTo>
                <a:lnTo>
                  <a:pt x="57" y="693"/>
                </a:lnTo>
                <a:lnTo>
                  <a:pt x="57" y="693"/>
                </a:lnTo>
                <a:lnTo>
                  <a:pt x="43" y="682"/>
                </a:lnTo>
                <a:lnTo>
                  <a:pt x="43" y="682"/>
                </a:lnTo>
                <a:lnTo>
                  <a:pt x="45" y="682"/>
                </a:lnTo>
                <a:lnTo>
                  <a:pt x="46" y="683"/>
                </a:lnTo>
                <a:lnTo>
                  <a:pt x="46" y="683"/>
                </a:lnTo>
                <a:lnTo>
                  <a:pt x="45" y="682"/>
                </a:lnTo>
                <a:lnTo>
                  <a:pt x="43" y="681"/>
                </a:lnTo>
                <a:lnTo>
                  <a:pt x="41" y="682"/>
                </a:lnTo>
                <a:lnTo>
                  <a:pt x="41" y="682"/>
                </a:lnTo>
                <a:lnTo>
                  <a:pt x="40" y="681"/>
                </a:lnTo>
                <a:lnTo>
                  <a:pt x="41" y="679"/>
                </a:lnTo>
                <a:lnTo>
                  <a:pt x="42" y="679"/>
                </a:lnTo>
                <a:lnTo>
                  <a:pt x="41" y="679"/>
                </a:lnTo>
                <a:lnTo>
                  <a:pt x="41" y="679"/>
                </a:lnTo>
                <a:lnTo>
                  <a:pt x="40" y="678"/>
                </a:lnTo>
                <a:lnTo>
                  <a:pt x="39" y="678"/>
                </a:lnTo>
                <a:lnTo>
                  <a:pt x="39" y="678"/>
                </a:lnTo>
                <a:lnTo>
                  <a:pt x="35" y="673"/>
                </a:lnTo>
                <a:lnTo>
                  <a:pt x="35" y="673"/>
                </a:lnTo>
                <a:lnTo>
                  <a:pt x="35" y="672"/>
                </a:lnTo>
                <a:lnTo>
                  <a:pt x="36" y="672"/>
                </a:lnTo>
                <a:lnTo>
                  <a:pt x="35" y="669"/>
                </a:lnTo>
                <a:lnTo>
                  <a:pt x="35" y="669"/>
                </a:lnTo>
                <a:lnTo>
                  <a:pt x="34" y="669"/>
                </a:lnTo>
                <a:lnTo>
                  <a:pt x="34" y="671"/>
                </a:lnTo>
                <a:lnTo>
                  <a:pt x="34" y="671"/>
                </a:lnTo>
                <a:lnTo>
                  <a:pt x="31" y="669"/>
                </a:lnTo>
                <a:lnTo>
                  <a:pt x="31" y="669"/>
                </a:lnTo>
                <a:lnTo>
                  <a:pt x="31" y="668"/>
                </a:lnTo>
                <a:lnTo>
                  <a:pt x="31" y="668"/>
                </a:lnTo>
                <a:lnTo>
                  <a:pt x="33" y="668"/>
                </a:lnTo>
                <a:lnTo>
                  <a:pt x="33" y="667"/>
                </a:lnTo>
                <a:lnTo>
                  <a:pt x="33" y="667"/>
                </a:lnTo>
                <a:lnTo>
                  <a:pt x="33" y="666"/>
                </a:lnTo>
                <a:lnTo>
                  <a:pt x="31" y="664"/>
                </a:lnTo>
                <a:lnTo>
                  <a:pt x="31" y="664"/>
                </a:lnTo>
                <a:lnTo>
                  <a:pt x="30" y="663"/>
                </a:lnTo>
                <a:lnTo>
                  <a:pt x="29" y="664"/>
                </a:lnTo>
                <a:lnTo>
                  <a:pt x="28" y="666"/>
                </a:lnTo>
                <a:lnTo>
                  <a:pt x="28" y="666"/>
                </a:lnTo>
                <a:lnTo>
                  <a:pt x="24" y="659"/>
                </a:lnTo>
                <a:lnTo>
                  <a:pt x="24" y="659"/>
                </a:lnTo>
                <a:lnTo>
                  <a:pt x="25" y="659"/>
                </a:lnTo>
                <a:lnTo>
                  <a:pt x="27" y="659"/>
                </a:lnTo>
                <a:lnTo>
                  <a:pt x="27" y="659"/>
                </a:lnTo>
                <a:lnTo>
                  <a:pt x="25" y="657"/>
                </a:lnTo>
                <a:lnTo>
                  <a:pt x="24" y="656"/>
                </a:lnTo>
                <a:lnTo>
                  <a:pt x="23" y="657"/>
                </a:lnTo>
                <a:lnTo>
                  <a:pt x="23" y="657"/>
                </a:lnTo>
                <a:lnTo>
                  <a:pt x="21" y="651"/>
                </a:lnTo>
                <a:lnTo>
                  <a:pt x="22" y="647"/>
                </a:lnTo>
                <a:lnTo>
                  <a:pt x="22" y="647"/>
                </a:lnTo>
                <a:lnTo>
                  <a:pt x="21" y="644"/>
                </a:lnTo>
                <a:lnTo>
                  <a:pt x="19" y="643"/>
                </a:lnTo>
                <a:lnTo>
                  <a:pt x="21" y="643"/>
                </a:lnTo>
                <a:lnTo>
                  <a:pt x="21" y="643"/>
                </a:lnTo>
                <a:lnTo>
                  <a:pt x="19" y="642"/>
                </a:lnTo>
                <a:lnTo>
                  <a:pt x="19" y="643"/>
                </a:lnTo>
                <a:lnTo>
                  <a:pt x="18" y="643"/>
                </a:lnTo>
                <a:lnTo>
                  <a:pt x="18" y="641"/>
                </a:lnTo>
                <a:lnTo>
                  <a:pt x="18" y="641"/>
                </a:lnTo>
                <a:lnTo>
                  <a:pt x="18" y="643"/>
                </a:lnTo>
                <a:lnTo>
                  <a:pt x="18" y="643"/>
                </a:lnTo>
                <a:lnTo>
                  <a:pt x="16" y="639"/>
                </a:lnTo>
                <a:lnTo>
                  <a:pt x="16" y="639"/>
                </a:lnTo>
                <a:lnTo>
                  <a:pt x="16" y="637"/>
                </a:lnTo>
                <a:lnTo>
                  <a:pt x="17" y="637"/>
                </a:lnTo>
                <a:lnTo>
                  <a:pt x="17" y="637"/>
                </a:lnTo>
                <a:lnTo>
                  <a:pt x="17" y="634"/>
                </a:lnTo>
                <a:lnTo>
                  <a:pt x="16" y="634"/>
                </a:lnTo>
                <a:lnTo>
                  <a:pt x="14" y="633"/>
                </a:lnTo>
                <a:lnTo>
                  <a:pt x="14" y="632"/>
                </a:lnTo>
                <a:lnTo>
                  <a:pt x="16" y="632"/>
                </a:lnTo>
                <a:lnTo>
                  <a:pt x="16" y="632"/>
                </a:lnTo>
                <a:lnTo>
                  <a:pt x="14" y="629"/>
                </a:lnTo>
                <a:lnTo>
                  <a:pt x="14" y="628"/>
                </a:lnTo>
                <a:lnTo>
                  <a:pt x="14" y="628"/>
                </a:lnTo>
                <a:lnTo>
                  <a:pt x="14" y="626"/>
                </a:lnTo>
                <a:lnTo>
                  <a:pt x="16" y="624"/>
                </a:lnTo>
                <a:lnTo>
                  <a:pt x="16" y="624"/>
                </a:lnTo>
                <a:lnTo>
                  <a:pt x="14" y="623"/>
                </a:lnTo>
                <a:lnTo>
                  <a:pt x="13" y="621"/>
                </a:lnTo>
                <a:lnTo>
                  <a:pt x="13" y="621"/>
                </a:lnTo>
                <a:lnTo>
                  <a:pt x="13" y="617"/>
                </a:lnTo>
                <a:lnTo>
                  <a:pt x="13" y="617"/>
                </a:lnTo>
                <a:lnTo>
                  <a:pt x="13" y="618"/>
                </a:lnTo>
                <a:lnTo>
                  <a:pt x="13" y="619"/>
                </a:lnTo>
                <a:lnTo>
                  <a:pt x="13" y="619"/>
                </a:lnTo>
                <a:lnTo>
                  <a:pt x="12" y="617"/>
                </a:lnTo>
                <a:lnTo>
                  <a:pt x="12" y="613"/>
                </a:lnTo>
                <a:lnTo>
                  <a:pt x="12" y="613"/>
                </a:lnTo>
                <a:lnTo>
                  <a:pt x="12" y="606"/>
                </a:lnTo>
                <a:lnTo>
                  <a:pt x="12" y="606"/>
                </a:lnTo>
                <a:lnTo>
                  <a:pt x="14" y="603"/>
                </a:lnTo>
                <a:lnTo>
                  <a:pt x="18" y="601"/>
                </a:lnTo>
                <a:lnTo>
                  <a:pt x="18" y="601"/>
                </a:lnTo>
                <a:lnTo>
                  <a:pt x="17" y="599"/>
                </a:lnTo>
                <a:lnTo>
                  <a:pt x="17" y="599"/>
                </a:lnTo>
                <a:lnTo>
                  <a:pt x="17" y="598"/>
                </a:lnTo>
                <a:lnTo>
                  <a:pt x="17" y="597"/>
                </a:lnTo>
                <a:lnTo>
                  <a:pt x="17" y="597"/>
                </a:lnTo>
                <a:lnTo>
                  <a:pt x="16" y="598"/>
                </a:lnTo>
                <a:lnTo>
                  <a:pt x="14" y="597"/>
                </a:lnTo>
                <a:lnTo>
                  <a:pt x="13" y="597"/>
                </a:lnTo>
                <a:lnTo>
                  <a:pt x="13" y="598"/>
                </a:lnTo>
                <a:lnTo>
                  <a:pt x="13" y="598"/>
                </a:lnTo>
                <a:lnTo>
                  <a:pt x="12" y="597"/>
                </a:lnTo>
                <a:lnTo>
                  <a:pt x="12" y="594"/>
                </a:lnTo>
                <a:lnTo>
                  <a:pt x="12" y="594"/>
                </a:lnTo>
                <a:lnTo>
                  <a:pt x="10" y="594"/>
                </a:lnTo>
                <a:lnTo>
                  <a:pt x="10" y="594"/>
                </a:lnTo>
                <a:lnTo>
                  <a:pt x="10" y="588"/>
                </a:lnTo>
                <a:lnTo>
                  <a:pt x="11" y="581"/>
                </a:lnTo>
                <a:lnTo>
                  <a:pt x="12" y="569"/>
                </a:lnTo>
                <a:lnTo>
                  <a:pt x="12" y="569"/>
                </a:lnTo>
                <a:lnTo>
                  <a:pt x="12" y="569"/>
                </a:lnTo>
                <a:lnTo>
                  <a:pt x="13" y="572"/>
                </a:lnTo>
                <a:lnTo>
                  <a:pt x="12" y="576"/>
                </a:lnTo>
                <a:lnTo>
                  <a:pt x="12" y="576"/>
                </a:lnTo>
                <a:lnTo>
                  <a:pt x="12" y="579"/>
                </a:lnTo>
                <a:lnTo>
                  <a:pt x="12" y="582"/>
                </a:lnTo>
                <a:lnTo>
                  <a:pt x="12" y="582"/>
                </a:lnTo>
                <a:lnTo>
                  <a:pt x="13" y="579"/>
                </a:lnTo>
                <a:lnTo>
                  <a:pt x="14" y="578"/>
                </a:lnTo>
                <a:lnTo>
                  <a:pt x="14" y="578"/>
                </a:lnTo>
                <a:lnTo>
                  <a:pt x="14" y="577"/>
                </a:lnTo>
                <a:lnTo>
                  <a:pt x="14" y="576"/>
                </a:lnTo>
                <a:lnTo>
                  <a:pt x="13" y="576"/>
                </a:lnTo>
                <a:lnTo>
                  <a:pt x="13" y="574"/>
                </a:lnTo>
                <a:lnTo>
                  <a:pt x="14" y="574"/>
                </a:lnTo>
                <a:lnTo>
                  <a:pt x="14" y="574"/>
                </a:lnTo>
                <a:lnTo>
                  <a:pt x="14" y="571"/>
                </a:lnTo>
                <a:lnTo>
                  <a:pt x="17" y="568"/>
                </a:lnTo>
                <a:lnTo>
                  <a:pt x="17" y="568"/>
                </a:lnTo>
                <a:lnTo>
                  <a:pt x="16" y="568"/>
                </a:lnTo>
                <a:lnTo>
                  <a:pt x="16" y="567"/>
                </a:lnTo>
                <a:lnTo>
                  <a:pt x="16" y="563"/>
                </a:lnTo>
                <a:lnTo>
                  <a:pt x="16" y="563"/>
                </a:lnTo>
                <a:lnTo>
                  <a:pt x="17" y="562"/>
                </a:lnTo>
                <a:lnTo>
                  <a:pt x="18" y="562"/>
                </a:lnTo>
                <a:lnTo>
                  <a:pt x="18" y="562"/>
                </a:lnTo>
                <a:lnTo>
                  <a:pt x="18" y="561"/>
                </a:lnTo>
                <a:lnTo>
                  <a:pt x="17" y="561"/>
                </a:lnTo>
                <a:lnTo>
                  <a:pt x="17" y="561"/>
                </a:lnTo>
                <a:lnTo>
                  <a:pt x="16" y="561"/>
                </a:lnTo>
                <a:lnTo>
                  <a:pt x="16" y="561"/>
                </a:lnTo>
                <a:lnTo>
                  <a:pt x="17" y="558"/>
                </a:lnTo>
                <a:lnTo>
                  <a:pt x="16" y="557"/>
                </a:lnTo>
                <a:lnTo>
                  <a:pt x="14" y="557"/>
                </a:lnTo>
                <a:lnTo>
                  <a:pt x="14" y="557"/>
                </a:lnTo>
                <a:lnTo>
                  <a:pt x="16" y="551"/>
                </a:lnTo>
                <a:lnTo>
                  <a:pt x="17" y="546"/>
                </a:lnTo>
                <a:lnTo>
                  <a:pt x="17" y="546"/>
                </a:lnTo>
                <a:lnTo>
                  <a:pt x="17" y="547"/>
                </a:lnTo>
                <a:lnTo>
                  <a:pt x="17" y="549"/>
                </a:lnTo>
                <a:lnTo>
                  <a:pt x="16" y="554"/>
                </a:lnTo>
                <a:lnTo>
                  <a:pt x="16" y="554"/>
                </a:lnTo>
                <a:lnTo>
                  <a:pt x="17" y="556"/>
                </a:lnTo>
                <a:lnTo>
                  <a:pt x="19" y="557"/>
                </a:lnTo>
                <a:lnTo>
                  <a:pt x="19" y="557"/>
                </a:lnTo>
                <a:lnTo>
                  <a:pt x="19" y="556"/>
                </a:lnTo>
                <a:lnTo>
                  <a:pt x="17" y="554"/>
                </a:lnTo>
                <a:lnTo>
                  <a:pt x="17" y="554"/>
                </a:lnTo>
                <a:lnTo>
                  <a:pt x="18" y="553"/>
                </a:lnTo>
                <a:lnTo>
                  <a:pt x="18" y="552"/>
                </a:lnTo>
                <a:lnTo>
                  <a:pt x="18" y="547"/>
                </a:lnTo>
                <a:lnTo>
                  <a:pt x="18" y="547"/>
                </a:lnTo>
                <a:lnTo>
                  <a:pt x="19" y="548"/>
                </a:lnTo>
                <a:lnTo>
                  <a:pt x="19" y="548"/>
                </a:lnTo>
                <a:lnTo>
                  <a:pt x="19" y="548"/>
                </a:lnTo>
                <a:lnTo>
                  <a:pt x="19" y="533"/>
                </a:lnTo>
                <a:lnTo>
                  <a:pt x="19" y="533"/>
                </a:lnTo>
                <a:lnTo>
                  <a:pt x="21" y="532"/>
                </a:lnTo>
                <a:lnTo>
                  <a:pt x="21" y="533"/>
                </a:lnTo>
                <a:lnTo>
                  <a:pt x="22" y="533"/>
                </a:lnTo>
                <a:lnTo>
                  <a:pt x="22" y="532"/>
                </a:lnTo>
                <a:lnTo>
                  <a:pt x="22" y="532"/>
                </a:lnTo>
                <a:lnTo>
                  <a:pt x="22" y="532"/>
                </a:lnTo>
                <a:lnTo>
                  <a:pt x="21" y="532"/>
                </a:lnTo>
                <a:lnTo>
                  <a:pt x="21" y="532"/>
                </a:lnTo>
                <a:lnTo>
                  <a:pt x="21" y="529"/>
                </a:lnTo>
                <a:lnTo>
                  <a:pt x="21" y="529"/>
                </a:lnTo>
                <a:lnTo>
                  <a:pt x="21" y="529"/>
                </a:lnTo>
                <a:lnTo>
                  <a:pt x="22" y="531"/>
                </a:lnTo>
                <a:lnTo>
                  <a:pt x="23" y="532"/>
                </a:lnTo>
                <a:lnTo>
                  <a:pt x="23" y="532"/>
                </a:lnTo>
                <a:lnTo>
                  <a:pt x="24" y="532"/>
                </a:lnTo>
                <a:lnTo>
                  <a:pt x="24" y="531"/>
                </a:lnTo>
                <a:lnTo>
                  <a:pt x="23" y="529"/>
                </a:lnTo>
                <a:lnTo>
                  <a:pt x="22" y="529"/>
                </a:lnTo>
                <a:lnTo>
                  <a:pt x="22" y="529"/>
                </a:lnTo>
                <a:lnTo>
                  <a:pt x="22" y="528"/>
                </a:lnTo>
                <a:lnTo>
                  <a:pt x="21" y="528"/>
                </a:lnTo>
                <a:lnTo>
                  <a:pt x="21" y="528"/>
                </a:lnTo>
                <a:lnTo>
                  <a:pt x="22" y="508"/>
                </a:lnTo>
                <a:lnTo>
                  <a:pt x="22" y="497"/>
                </a:lnTo>
                <a:lnTo>
                  <a:pt x="22" y="488"/>
                </a:lnTo>
                <a:lnTo>
                  <a:pt x="22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8"/>
                </a:lnTo>
                <a:lnTo>
                  <a:pt x="21" y="482"/>
                </a:lnTo>
                <a:lnTo>
                  <a:pt x="21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79"/>
                </a:lnTo>
                <a:lnTo>
                  <a:pt x="23" y="479"/>
                </a:lnTo>
                <a:lnTo>
                  <a:pt x="23" y="479"/>
                </a:lnTo>
                <a:lnTo>
                  <a:pt x="23" y="478"/>
                </a:lnTo>
                <a:lnTo>
                  <a:pt x="24" y="479"/>
                </a:lnTo>
                <a:lnTo>
                  <a:pt x="24" y="482"/>
                </a:lnTo>
                <a:lnTo>
                  <a:pt x="24" y="482"/>
                </a:lnTo>
                <a:lnTo>
                  <a:pt x="27" y="476"/>
                </a:lnTo>
                <a:lnTo>
                  <a:pt x="27" y="476"/>
                </a:lnTo>
                <a:lnTo>
                  <a:pt x="24" y="473"/>
                </a:lnTo>
                <a:lnTo>
                  <a:pt x="22" y="471"/>
                </a:lnTo>
                <a:lnTo>
                  <a:pt x="22" y="471"/>
                </a:lnTo>
                <a:lnTo>
                  <a:pt x="22" y="468"/>
                </a:lnTo>
                <a:lnTo>
                  <a:pt x="24" y="468"/>
                </a:lnTo>
                <a:lnTo>
                  <a:pt x="24" y="468"/>
                </a:lnTo>
                <a:lnTo>
                  <a:pt x="23" y="465"/>
                </a:lnTo>
                <a:lnTo>
                  <a:pt x="23" y="463"/>
                </a:lnTo>
                <a:lnTo>
                  <a:pt x="24" y="455"/>
                </a:lnTo>
                <a:lnTo>
                  <a:pt x="24" y="455"/>
                </a:lnTo>
                <a:lnTo>
                  <a:pt x="25" y="454"/>
                </a:lnTo>
                <a:lnTo>
                  <a:pt x="25" y="454"/>
                </a:lnTo>
                <a:lnTo>
                  <a:pt x="25" y="454"/>
                </a:lnTo>
                <a:lnTo>
                  <a:pt x="24" y="453"/>
                </a:lnTo>
                <a:lnTo>
                  <a:pt x="24" y="453"/>
                </a:lnTo>
                <a:lnTo>
                  <a:pt x="24" y="449"/>
                </a:lnTo>
                <a:lnTo>
                  <a:pt x="24" y="444"/>
                </a:lnTo>
                <a:lnTo>
                  <a:pt x="24" y="444"/>
                </a:lnTo>
                <a:lnTo>
                  <a:pt x="25" y="437"/>
                </a:lnTo>
                <a:lnTo>
                  <a:pt x="27" y="429"/>
                </a:lnTo>
                <a:lnTo>
                  <a:pt x="27" y="429"/>
                </a:lnTo>
                <a:lnTo>
                  <a:pt x="27" y="425"/>
                </a:lnTo>
                <a:lnTo>
                  <a:pt x="27" y="424"/>
                </a:lnTo>
                <a:lnTo>
                  <a:pt x="27" y="423"/>
                </a:lnTo>
                <a:lnTo>
                  <a:pt x="27" y="423"/>
                </a:lnTo>
                <a:lnTo>
                  <a:pt x="25" y="422"/>
                </a:lnTo>
                <a:lnTo>
                  <a:pt x="25" y="422"/>
                </a:lnTo>
                <a:lnTo>
                  <a:pt x="27" y="420"/>
                </a:lnTo>
                <a:lnTo>
                  <a:pt x="28" y="419"/>
                </a:lnTo>
                <a:lnTo>
                  <a:pt x="28" y="419"/>
                </a:lnTo>
                <a:lnTo>
                  <a:pt x="27" y="415"/>
                </a:lnTo>
                <a:lnTo>
                  <a:pt x="27" y="410"/>
                </a:lnTo>
                <a:lnTo>
                  <a:pt x="28" y="400"/>
                </a:lnTo>
                <a:lnTo>
                  <a:pt x="28" y="400"/>
                </a:lnTo>
                <a:lnTo>
                  <a:pt x="28" y="399"/>
                </a:lnTo>
                <a:lnTo>
                  <a:pt x="29" y="400"/>
                </a:lnTo>
                <a:lnTo>
                  <a:pt x="29" y="400"/>
                </a:lnTo>
                <a:lnTo>
                  <a:pt x="30" y="400"/>
                </a:lnTo>
                <a:lnTo>
                  <a:pt x="30" y="400"/>
                </a:lnTo>
                <a:lnTo>
                  <a:pt x="30" y="399"/>
                </a:lnTo>
                <a:lnTo>
                  <a:pt x="29" y="398"/>
                </a:lnTo>
                <a:lnTo>
                  <a:pt x="28" y="397"/>
                </a:lnTo>
                <a:lnTo>
                  <a:pt x="28" y="394"/>
                </a:lnTo>
                <a:lnTo>
                  <a:pt x="28" y="394"/>
                </a:lnTo>
                <a:lnTo>
                  <a:pt x="29" y="395"/>
                </a:lnTo>
                <a:lnTo>
                  <a:pt x="31" y="395"/>
                </a:lnTo>
                <a:lnTo>
                  <a:pt x="31" y="395"/>
                </a:lnTo>
                <a:lnTo>
                  <a:pt x="31" y="394"/>
                </a:lnTo>
                <a:lnTo>
                  <a:pt x="30" y="394"/>
                </a:lnTo>
                <a:lnTo>
                  <a:pt x="30" y="393"/>
                </a:lnTo>
                <a:lnTo>
                  <a:pt x="30" y="392"/>
                </a:lnTo>
                <a:lnTo>
                  <a:pt x="30" y="392"/>
                </a:lnTo>
                <a:lnTo>
                  <a:pt x="31" y="393"/>
                </a:lnTo>
                <a:lnTo>
                  <a:pt x="31" y="394"/>
                </a:lnTo>
                <a:lnTo>
                  <a:pt x="33" y="395"/>
                </a:lnTo>
                <a:lnTo>
                  <a:pt x="33" y="395"/>
                </a:lnTo>
                <a:lnTo>
                  <a:pt x="33" y="394"/>
                </a:lnTo>
                <a:lnTo>
                  <a:pt x="31" y="393"/>
                </a:lnTo>
                <a:lnTo>
                  <a:pt x="31" y="390"/>
                </a:lnTo>
                <a:lnTo>
                  <a:pt x="31" y="389"/>
                </a:lnTo>
                <a:lnTo>
                  <a:pt x="31" y="389"/>
                </a:lnTo>
                <a:lnTo>
                  <a:pt x="33" y="389"/>
                </a:lnTo>
                <a:lnTo>
                  <a:pt x="33" y="392"/>
                </a:lnTo>
                <a:lnTo>
                  <a:pt x="33" y="392"/>
                </a:lnTo>
                <a:lnTo>
                  <a:pt x="34" y="390"/>
                </a:lnTo>
                <a:lnTo>
                  <a:pt x="33" y="389"/>
                </a:lnTo>
                <a:lnTo>
                  <a:pt x="33" y="389"/>
                </a:lnTo>
                <a:lnTo>
                  <a:pt x="33" y="388"/>
                </a:lnTo>
                <a:lnTo>
                  <a:pt x="33" y="388"/>
                </a:lnTo>
                <a:lnTo>
                  <a:pt x="33" y="387"/>
                </a:lnTo>
                <a:lnTo>
                  <a:pt x="33" y="387"/>
                </a:lnTo>
                <a:lnTo>
                  <a:pt x="34" y="384"/>
                </a:lnTo>
                <a:lnTo>
                  <a:pt x="34" y="384"/>
                </a:lnTo>
                <a:lnTo>
                  <a:pt x="31" y="382"/>
                </a:lnTo>
                <a:lnTo>
                  <a:pt x="30" y="380"/>
                </a:lnTo>
                <a:lnTo>
                  <a:pt x="30" y="379"/>
                </a:lnTo>
                <a:lnTo>
                  <a:pt x="30" y="379"/>
                </a:lnTo>
                <a:lnTo>
                  <a:pt x="34" y="380"/>
                </a:lnTo>
                <a:lnTo>
                  <a:pt x="34" y="380"/>
                </a:lnTo>
                <a:lnTo>
                  <a:pt x="33" y="383"/>
                </a:lnTo>
                <a:lnTo>
                  <a:pt x="33" y="383"/>
                </a:lnTo>
                <a:lnTo>
                  <a:pt x="34" y="383"/>
                </a:lnTo>
                <a:lnTo>
                  <a:pt x="35" y="382"/>
                </a:lnTo>
                <a:lnTo>
                  <a:pt x="34" y="378"/>
                </a:lnTo>
                <a:lnTo>
                  <a:pt x="34" y="378"/>
                </a:lnTo>
                <a:lnTo>
                  <a:pt x="36" y="379"/>
                </a:lnTo>
                <a:lnTo>
                  <a:pt x="37" y="379"/>
                </a:lnTo>
                <a:lnTo>
                  <a:pt x="37" y="379"/>
                </a:lnTo>
                <a:lnTo>
                  <a:pt x="35" y="377"/>
                </a:lnTo>
                <a:lnTo>
                  <a:pt x="35" y="377"/>
                </a:lnTo>
                <a:lnTo>
                  <a:pt x="35" y="375"/>
                </a:lnTo>
                <a:lnTo>
                  <a:pt x="36" y="375"/>
                </a:lnTo>
                <a:lnTo>
                  <a:pt x="37" y="374"/>
                </a:lnTo>
                <a:lnTo>
                  <a:pt x="37" y="374"/>
                </a:lnTo>
                <a:lnTo>
                  <a:pt x="39" y="380"/>
                </a:lnTo>
                <a:lnTo>
                  <a:pt x="39" y="383"/>
                </a:lnTo>
                <a:lnTo>
                  <a:pt x="37" y="385"/>
                </a:lnTo>
                <a:lnTo>
                  <a:pt x="37" y="385"/>
                </a:lnTo>
                <a:lnTo>
                  <a:pt x="37" y="387"/>
                </a:lnTo>
                <a:lnTo>
                  <a:pt x="37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87"/>
                </a:lnTo>
                <a:lnTo>
                  <a:pt x="39" y="390"/>
                </a:lnTo>
                <a:lnTo>
                  <a:pt x="37" y="394"/>
                </a:lnTo>
                <a:lnTo>
                  <a:pt x="37" y="394"/>
                </a:lnTo>
                <a:lnTo>
                  <a:pt x="39" y="394"/>
                </a:lnTo>
                <a:lnTo>
                  <a:pt x="39" y="395"/>
                </a:lnTo>
                <a:lnTo>
                  <a:pt x="39" y="395"/>
                </a:lnTo>
                <a:lnTo>
                  <a:pt x="39" y="399"/>
                </a:lnTo>
                <a:lnTo>
                  <a:pt x="39" y="402"/>
                </a:lnTo>
                <a:lnTo>
                  <a:pt x="40" y="403"/>
                </a:lnTo>
                <a:lnTo>
                  <a:pt x="40" y="403"/>
                </a:lnTo>
                <a:lnTo>
                  <a:pt x="39" y="405"/>
                </a:lnTo>
                <a:lnTo>
                  <a:pt x="39" y="408"/>
                </a:lnTo>
                <a:lnTo>
                  <a:pt x="40" y="414"/>
                </a:lnTo>
                <a:lnTo>
                  <a:pt x="40" y="414"/>
                </a:lnTo>
                <a:lnTo>
                  <a:pt x="39" y="415"/>
                </a:lnTo>
                <a:lnTo>
                  <a:pt x="39" y="419"/>
                </a:lnTo>
                <a:lnTo>
                  <a:pt x="39" y="419"/>
                </a:lnTo>
                <a:lnTo>
                  <a:pt x="40" y="419"/>
                </a:lnTo>
                <a:lnTo>
                  <a:pt x="40" y="418"/>
                </a:lnTo>
                <a:lnTo>
                  <a:pt x="41" y="415"/>
                </a:lnTo>
                <a:lnTo>
                  <a:pt x="41" y="415"/>
                </a:lnTo>
                <a:lnTo>
                  <a:pt x="42" y="415"/>
                </a:lnTo>
                <a:lnTo>
                  <a:pt x="42" y="417"/>
                </a:lnTo>
                <a:lnTo>
                  <a:pt x="41" y="418"/>
                </a:lnTo>
                <a:lnTo>
                  <a:pt x="41" y="418"/>
                </a:lnTo>
                <a:lnTo>
                  <a:pt x="41" y="419"/>
                </a:lnTo>
                <a:lnTo>
                  <a:pt x="42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7"/>
                </a:lnTo>
                <a:lnTo>
                  <a:pt x="43" y="415"/>
                </a:lnTo>
                <a:lnTo>
                  <a:pt x="41" y="413"/>
                </a:lnTo>
                <a:lnTo>
                  <a:pt x="41" y="413"/>
                </a:lnTo>
                <a:lnTo>
                  <a:pt x="41" y="403"/>
                </a:lnTo>
                <a:lnTo>
                  <a:pt x="42" y="395"/>
                </a:lnTo>
                <a:lnTo>
                  <a:pt x="42" y="395"/>
                </a:lnTo>
                <a:lnTo>
                  <a:pt x="43" y="397"/>
                </a:lnTo>
                <a:lnTo>
                  <a:pt x="45" y="397"/>
                </a:lnTo>
                <a:lnTo>
                  <a:pt x="46" y="398"/>
                </a:lnTo>
                <a:lnTo>
                  <a:pt x="46" y="398"/>
                </a:lnTo>
                <a:lnTo>
                  <a:pt x="46" y="398"/>
                </a:lnTo>
                <a:lnTo>
                  <a:pt x="46" y="397"/>
                </a:lnTo>
                <a:lnTo>
                  <a:pt x="46" y="395"/>
                </a:lnTo>
                <a:lnTo>
                  <a:pt x="47" y="394"/>
                </a:lnTo>
                <a:lnTo>
                  <a:pt x="47" y="394"/>
                </a:lnTo>
                <a:lnTo>
                  <a:pt x="46" y="394"/>
                </a:lnTo>
                <a:lnTo>
                  <a:pt x="45" y="395"/>
                </a:lnTo>
                <a:lnTo>
                  <a:pt x="45" y="395"/>
                </a:lnTo>
                <a:lnTo>
                  <a:pt x="43" y="395"/>
                </a:lnTo>
                <a:lnTo>
                  <a:pt x="43" y="394"/>
                </a:lnTo>
                <a:lnTo>
                  <a:pt x="43" y="390"/>
                </a:lnTo>
                <a:lnTo>
                  <a:pt x="43" y="390"/>
                </a:lnTo>
                <a:lnTo>
                  <a:pt x="45" y="390"/>
                </a:lnTo>
                <a:lnTo>
                  <a:pt x="46" y="390"/>
                </a:lnTo>
                <a:lnTo>
                  <a:pt x="46" y="390"/>
                </a:lnTo>
                <a:lnTo>
                  <a:pt x="46" y="389"/>
                </a:lnTo>
                <a:lnTo>
                  <a:pt x="45" y="389"/>
                </a:lnTo>
                <a:lnTo>
                  <a:pt x="45" y="388"/>
                </a:lnTo>
                <a:lnTo>
                  <a:pt x="45" y="387"/>
                </a:lnTo>
                <a:lnTo>
                  <a:pt x="45" y="387"/>
                </a:lnTo>
                <a:lnTo>
                  <a:pt x="46" y="388"/>
                </a:lnTo>
                <a:lnTo>
                  <a:pt x="47" y="387"/>
                </a:lnTo>
                <a:lnTo>
                  <a:pt x="47" y="387"/>
                </a:lnTo>
                <a:lnTo>
                  <a:pt x="47" y="387"/>
                </a:lnTo>
                <a:lnTo>
                  <a:pt x="46" y="387"/>
                </a:lnTo>
                <a:lnTo>
                  <a:pt x="46" y="387"/>
                </a:lnTo>
                <a:lnTo>
                  <a:pt x="46" y="387"/>
                </a:lnTo>
                <a:lnTo>
                  <a:pt x="45" y="385"/>
                </a:lnTo>
                <a:lnTo>
                  <a:pt x="45" y="385"/>
                </a:lnTo>
                <a:lnTo>
                  <a:pt x="46" y="384"/>
                </a:lnTo>
                <a:lnTo>
                  <a:pt x="47" y="383"/>
                </a:lnTo>
                <a:lnTo>
                  <a:pt x="48" y="384"/>
                </a:lnTo>
                <a:lnTo>
                  <a:pt x="48" y="384"/>
                </a:lnTo>
                <a:lnTo>
                  <a:pt x="48" y="382"/>
                </a:lnTo>
                <a:lnTo>
                  <a:pt x="47" y="380"/>
                </a:lnTo>
                <a:lnTo>
                  <a:pt x="47" y="378"/>
                </a:lnTo>
                <a:lnTo>
                  <a:pt x="47" y="378"/>
                </a:lnTo>
                <a:lnTo>
                  <a:pt x="48" y="377"/>
                </a:lnTo>
                <a:lnTo>
                  <a:pt x="48" y="377"/>
                </a:lnTo>
                <a:lnTo>
                  <a:pt x="50" y="375"/>
                </a:lnTo>
                <a:lnTo>
                  <a:pt x="50" y="374"/>
                </a:lnTo>
                <a:lnTo>
                  <a:pt x="50" y="374"/>
                </a:lnTo>
                <a:lnTo>
                  <a:pt x="48" y="372"/>
                </a:lnTo>
                <a:lnTo>
                  <a:pt x="48" y="372"/>
                </a:lnTo>
                <a:lnTo>
                  <a:pt x="46" y="372"/>
                </a:lnTo>
                <a:lnTo>
                  <a:pt x="46" y="372"/>
                </a:lnTo>
                <a:lnTo>
                  <a:pt x="46" y="368"/>
                </a:lnTo>
                <a:lnTo>
                  <a:pt x="45" y="367"/>
                </a:lnTo>
                <a:lnTo>
                  <a:pt x="43" y="367"/>
                </a:lnTo>
                <a:lnTo>
                  <a:pt x="43" y="367"/>
                </a:lnTo>
                <a:lnTo>
                  <a:pt x="43" y="365"/>
                </a:lnTo>
                <a:lnTo>
                  <a:pt x="45" y="364"/>
                </a:lnTo>
                <a:lnTo>
                  <a:pt x="45" y="364"/>
                </a:lnTo>
                <a:lnTo>
                  <a:pt x="46" y="364"/>
                </a:lnTo>
                <a:lnTo>
                  <a:pt x="46" y="365"/>
                </a:lnTo>
                <a:lnTo>
                  <a:pt x="46" y="365"/>
                </a:lnTo>
                <a:lnTo>
                  <a:pt x="47" y="365"/>
                </a:lnTo>
                <a:lnTo>
                  <a:pt x="48" y="363"/>
                </a:lnTo>
                <a:lnTo>
                  <a:pt x="48" y="363"/>
                </a:lnTo>
                <a:lnTo>
                  <a:pt x="47" y="362"/>
                </a:lnTo>
                <a:lnTo>
                  <a:pt x="48" y="359"/>
                </a:lnTo>
                <a:lnTo>
                  <a:pt x="48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60"/>
                </a:lnTo>
                <a:lnTo>
                  <a:pt x="51" y="359"/>
                </a:lnTo>
                <a:lnTo>
                  <a:pt x="50" y="359"/>
                </a:lnTo>
                <a:lnTo>
                  <a:pt x="50" y="359"/>
                </a:lnTo>
                <a:lnTo>
                  <a:pt x="50" y="357"/>
                </a:lnTo>
                <a:lnTo>
                  <a:pt x="50" y="354"/>
                </a:lnTo>
                <a:lnTo>
                  <a:pt x="50" y="354"/>
                </a:lnTo>
                <a:lnTo>
                  <a:pt x="46" y="354"/>
                </a:lnTo>
                <a:lnTo>
                  <a:pt x="46" y="354"/>
                </a:lnTo>
                <a:lnTo>
                  <a:pt x="47" y="355"/>
                </a:lnTo>
                <a:lnTo>
                  <a:pt x="47" y="358"/>
                </a:lnTo>
                <a:lnTo>
                  <a:pt x="47" y="358"/>
                </a:lnTo>
                <a:lnTo>
                  <a:pt x="45" y="359"/>
                </a:lnTo>
                <a:lnTo>
                  <a:pt x="45" y="360"/>
                </a:lnTo>
                <a:lnTo>
                  <a:pt x="43" y="360"/>
                </a:lnTo>
                <a:lnTo>
                  <a:pt x="42" y="362"/>
                </a:lnTo>
                <a:lnTo>
                  <a:pt x="42" y="362"/>
                </a:lnTo>
                <a:lnTo>
                  <a:pt x="42" y="348"/>
                </a:lnTo>
                <a:lnTo>
                  <a:pt x="42" y="342"/>
                </a:lnTo>
                <a:lnTo>
                  <a:pt x="43" y="337"/>
                </a:lnTo>
                <a:lnTo>
                  <a:pt x="43" y="337"/>
                </a:lnTo>
                <a:lnTo>
                  <a:pt x="45" y="337"/>
                </a:lnTo>
                <a:lnTo>
                  <a:pt x="45" y="337"/>
                </a:lnTo>
                <a:lnTo>
                  <a:pt x="43" y="339"/>
                </a:lnTo>
                <a:lnTo>
                  <a:pt x="43" y="339"/>
                </a:lnTo>
                <a:lnTo>
                  <a:pt x="43" y="357"/>
                </a:lnTo>
                <a:lnTo>
                  <a:pt x="43" y="357"/>
                </a:lnTo>
                <a:lnTo>
                  <a:pt x="45" y="353"/>
                </a:lnTo>
                <a:lnTo>
                  <a:pt x="45" y="352"/>
                </a:lnTo>
                <a:lnTo>
                  <a:pt x="46" y="352"/>
                </a:lnTo>
                <a:lnTo>
                  <a:pt x="46" y="352"/>
                </a:lnTo>
                <a:lnTo>
                  <a:pt x="46" y="350"/>
                </a:lnTo>
                <a:lnTo>
                  <a:pt x="46" y="349"/>
                </a:lnTo>
                <a:lnTo>
                  <a:pt x="45" y="349"/>
                </a:lnTo>
                <a:lnTo>
                  <a:pt x="45" y="348"/>
                </a:lnTo>
                <a:lnTo>
                  <a:pt x="45" y="348"/>
                </a:lnTo>
                <a:lnTo>
                  <a:pt x="45" y="347"/>
                </a:lnTo>
                <a:lnTo>
                  <a:pt x="46" y="347"/>
                </a:lnTo>
                <a:lnTo>
                  <a:pt x="46" y="347"/>
                </a:lnTo>
                <a:lnTo>
                  <a:pt x="46" y="345"/>
                </a:lnTo>
                <a:lnTo>
                  <a:pt x="46" y="345"/>
                </a:lnTo>
                <a:lnTo>
                  <a:pt x="45" y="344"/>
                </a:lnTo>
                <a:lnTo>
                  <a:pt x="45" y="344"/>
                </a:lnTo>
                <a:lnTo>
                  <a:pt x="45" y="343"/>
                </a:lnTo>
                <a:lnTo>
                  <a:pt x="45" y="343"/>
                </a:lnTo>
                <a:lnTo>
                  <a:pt x="45" y="342"/>
                </a:lnTo>
                <a:lnTo>
                  <a:pt x="45" y="342"/>
                </a:lnTo>
                <a:lnTo>
                  <a:pt x="45" y="338"/>
                </a:lnTo>
                <a:lnTo>
                  <a:pt x="45" y="334"/>
                </a:lnTo>
                <a:lnTo>
                  <a:pt x="45" y="334"/>
                </a:lnTo>
                <a:lnTo>
                  <a:pt x="45" y="333"/>
                </a:lnTo>
                <a:lnTo>
                  <a:pt x="46" y="333"/>
                </a:lnTo>
                <a:lnTo>
                  <a:pt x="46" y="333"/>
                </a:lnTo>
                <a:lnTo>
                  <a:pt x="46" y="333"/>
                </a:lnTo>
                <a:lnTo>
                  <a:pt x="45" y="333"/>
                </a:lnTo>
                <a:lnTo>
                  <a:pt x="43" y="333"/>
                </a:lnTo>
                <a:lnTo>
                  <a:pt x="43" y="333"/>
                </a:lnTo>
                <a:lnTo>
                  <a:pt x="45" y="332"/>
                </a:lnTo>
                <a:lnTo>
                  <a:pt x="46" y="330"/>
                </a:lnTo>
                <a:lnTo>
                  <a:pt x="46" y="330"/>
                </a:lnTo>
                <a:lnTo>
                  <a:pt x="45" y="330"/>
                </a:lnTo>
                <a:lnTo>
                  <a:pt x="45" y="330"/>
                </a:lnTo>
                <a:lnTo>
                  <a:pt x="42" y="330"/>
                </a:lnTo>
                <a:lnTo>
                  <a:pt x="42" y="330"/>
                </a:lnTo>
                <a:lnTo>
                  <a:pt x="41" y="317"/>
                </a:lnTo>
                <a:lnTo>
                  <a:pt x="41" y="317"/>
                </a:lnTo>
                <a:lnTo>
                  <a:pt x="42" y="315"/>
                </a:lnTo>
                <a:lnTo>
                  <a:pt x="42" y="315"/>
                </a:lnTo>
                <a:lnTo>
                  <a:pt x="42" y="312"/>
                </a:lnTo>
                <a:lnTo>
                  <a:pt x="42" y="312"/>
                </a:lnTo>
                <a:lnTo>
                  <a:pt x="42" y="310"/>
                </a:lnTo>
                <a:lnTo>
                  <a:pt x="42" y="308"/>
                </a:lnTo>
                <a:lnTo>
                  <a:pt x="42" y="308"/>
                </a:lnTo>
                <a:lnTo>
                  <a:pt x="42" y="308"/>
                </a:lnTo>
                <a:lnTo>
                  <a:pt x="43" y="307"/>
                </a:lnTo>
                <a:lnTo>
                  <a:pt x="43" y="307"/>
                </a:lnTo>
                <a:lnTo>
                  <a:pt x="42" y="304"/>
                </a:lnTo>
                <a:lnTo>
                  <a:pt x="42" y="300"/>
                </a:lnTo>
                <a:lnTo>
                  <a:pt x="42" y="297"/>
                </a:lnTo>
                <a:lnTo>
                  <a:pt x="42" y="293"/>
                </a:lnTo>
                <a:lnTo>
                  <a:pt x="42" y="293"/>
                </a:lnTo>
                <a:lnTo>
                  <a:pt x="43" y="293"/>
                </a:lnTo>
                <a:lnTo>
                  <a:pt x="43" y="293"/>
                </a:lnTo>
                <a:lnTo>
                  <a:pt x="45" y="294"/>
                </a:lnTo>
                <a:lnTo>
                  <a:pt x="45" y="294"/>
                </a:lnTo>
                <a:lnTo>
                  <a:pt x="43" y="297"/>
                </a:lnTo>
                <a:lnTo>
                  <a:pt x="45" y="300"/>
                </a:lnTo>
                <a:lnTo>
                  <a:pt x="45" y="300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7" y="302"/>
                </a:lnTo>
                <a:lnTo>
                  <a:pt x="46" y="300"/>
                </a:lnTo>
                <a:lnTo>
                  <a:pt x="45" y="297"/>
                </a:lnTo>
                <a:lnTo>
                  <a:pt x="45" y="297"/>
                </a:lnTo>
                <a:lnTo>
                  <a:pt x="46" y="297"/>
                </a:lnTo>
                <a:lnTo>
                  <a:pt x="46" y="295"/>
                </a:lnTo>
                <a:lnTo>
                  <a:pt x="46" y="294"/>
                </a:lnTo>
                <a:lnTo>
                  <a:pt x="47" y="294"/>
                </a:lnTo>
                <a:lnTo>
                  <a:pt x="47" y="294"/>
                </a:lnTo>
                <a:lnTo>
                  <a:pt x="46" y="293"/>
                </a:lnTo>
                <a:lnTo>
                  <a:pt x="45" y="293"/>
                </a:lnTo>
                <a:lnTo>
                  <a:pt x="43" y="293"/>
                </a:lnTo>
                <a:lnTo>
                  <a:pt x="43" y="293"/>
                </a:lnTo>
                <a:lnTo>
                  <a:pt x="43" y="290"/>
                </a:lnTo>
                <a:lnTo>
                  <a:pt x="45" y="289"/>
                </a:lnTo>
                <a:lnTo>
                  <a:pt x="45" y="289"/>
                </a:lnTo>
                <a:lnTo>
                  <a:pt x="43" y="289"/>
                </a:lnTo>
                <a:lnTo>
                  <a:pt x="43" y="290"/>
                </a:lnTo>
                <a:lnTo>
                  <a:pt x="43" y="292"/>
                </a:lnTo>
                <a:lnTo>
                  <a:pt x="43" y="292"/>
                </a:lnTo>
                <a:lnTo>
                  <a:pt x="42" y="289"/>
                </a:lnTo>
                <a:lnTo>
                  <a:pt x="41" y="285"/>
                </a:lnTo>
                <a:lnTo>
                  <a:pt x="41" y="285"/>
                </a:lnTo>
                <a:lnTo>
                  <a:pt x="42" y="280"/>
                </a:lnTo>
                <a:lnTo>
                  <a:pt x="42" y="280"/>
                </a:lnTo>
                <a:lnTo>
                  <a:pt x="42" y="279"/>
                </a:lnTo>
                <a:lnTo>
                  <a:pt x="42" y="279"/>
                </a:lnTo>
                <a:lnTo>
                  <a:pt x="42" y="278"/>
                </a:lnTo>
                <a:lnTo>
                  <a:pt x="42" y="278"/>
                </a:lnTo>
                <a:lnTo>
                  <a:pt x="42" y="277"/>
                </a:lnTo>
                <a:lnTo>
                  <a:pt x="42" y="275"/>
                </a:lnTo>
                <a:lnTo>
                  <a:pt x="41" y="274"/>
                </a:lnTo>
                <a:lnTo>
                  <a:pt x="41" y="274"/>
                </a:lnTo>
                <a:lnTo>
                  <a:pt x="41" y="273"/>
                </a:lnTo>
                <a:lnTo>
                  <a:pt x="42" y="273"/>
                </a:lnTo>
                <a:lnTo>
                  <a:pt x="42" y="273"/>
                </a:lnTo>
                <a:lnTo>
                  <a:pt x="42" y="272"/>
                </a:lnTo>
                <a:lnTo>
                  <a:pt x="41" y="269"/>
                </a:lnTo>
                <a:lnTo>
                  <a:pt x="41" y="269"/>
                </a:lnTo>
                <a:lnTo>
                  <a:pt x="42" y="270"/>
                </a:lnTo>
                <a:lnTo>
                  <a:pt x="42" y="272"/>
                </a:lnTo>
                <a:lnTo>
                  <a:pt x="42" y="272"/>
                </a:lnTo>
                <a:lnTo>
                  <a:pt x="43" y="270"/>
                </a:lnTo>
                <a:lnTo>
                  <a:pt x="45" y="269"/>
                </a:lnTo>
                <a:lnTo>
                  <a:pt x="45" y="269"/>
                </a:lnTo>
                <a:lnTo>
                  <a:pt x="45" y="268"/>
                </a:lnTo>
                <a:lnTo>
                  <a:pt x="42" y="267"/>
                </a:lnTo>
                <a:lnTo>
                  <a:pt x="42" y="267"/>
                </a:lnTo>
                <a:lnTo>
                  <a:pt x="43" y="265"/>
                </a:lnTo>
                <a:lnTo>
                  <a:pt x="43" y="264"/>
                </a:lnTo>
                <a:lnTo>
                  <a:pt x="42" y="264"/>
                </a:lnTo>
                <a:lnTo>
                  <a:pt x="42" y="264"/>
                </a:lnTo>
                <a:lnTo>
                  <a:pt x="41" y="264"/>
                </a:lnTo>
                <a:lnTo>
                  <a:pt x="42" y="265"/>
                </a:lnTo>
                <a:lnTo>
                  <a:pt x="42" y="267"/>
                </a:lnTo>
                <a:lnTo>
                  <a:pt x="42" y="268"/>
                </a:lnTo>
                <a:lnTo>
                  <a:pt x="42" y="268"/>
                </a:lnTo>
                <a:lnTo>
                  <a:pt x="41" y="267"/>
                </a:lnTo>
                <a:lnTo>
                  <a:pt x="41" y="265"/>
                </a:lnTo>
                <a:lnTo>
                  <a:pt x="41" y="265"/>
                </a:lnTo>
                <a:lnTo>
                  <a:pt x="40" y="265"/>
                </a:lnTo>
                <a:lnTo>
                  <a:pt x="40" y="267"/>
                </a:lnTo>
                <a:lnTo>
                  <a:pt x="39" y="268"/>
                </a:lnTo>
                <a:lnTo>
                  <a:pt x="37" y="269"/>
                </a:lnTo>
                <a:lnTo>
                  <a:pt x="37" y="269"/>
                </a:lnTo>
                <a:lnTo>
                  <a:pt x="37" y="272"/>
                </a:lnTo>
                <a:lnTo>
                  <a:pt x="36" y="274"/>
                </a:lnTo>
                <a:lnTo>
                  <a:pt x="36" y="274"/>
                </a:lnTo>
                <a:lnTo>
                  <a:pt x="36" y="273"/>
                </a:lnTo>
                <a:lnTo>
                  <a:pt x="37" y="272"/>
                </a:lnTo>
                <a:lnTo>
                  <a:pt x="37" y="272"/>
                </a:lnTo>
                <a:lnTo>
                  <a:pt x="36" y="270"/>
                </a:lnTo>
                <a:lnTo>
                  <a:pt x="36" y="270"/>
                </a:lnTo>
                <a:lnTo>
                  <a:pt x="35" y="272"/>
                </a:lnTo>
                <a:lnTo>
                  <a:pt x="36" y="272"/>
                </a:lnTo>
                <a:lnTo>
                  <a:pt x="36" y="272"/>
                </a:lnTo>
                <a:lnTo>
                  <a:pt x="35" y="272"/>
                </a:lnTo>
                <a:lnTo>
                  <a:pt x="34" y="272"/>
                </a:lnTo>
                <a:lnTo>
                  <a:pt x="33" y="272"/>
                </a:lnTo>
                <a:lnTo>
                  <a:pt x="33" y="273"/>
                </a:lnTo>
                <a:lnTo>
                  <a:pt x="33" y="273"/>
                </a:lnTo>
                <a:lnTo>
                  <a:pt x="31" y="273"/>
                </a:lnTo>
                <a:lnTo>
                  <a:pt x="31" y="270"/>
                </a:lnTo>
                <a:lnTo>
                  <a:pt x="33" y="269"/>
                </a:lnTo>
                <a:lnTo>
                  <a:pt x="31" y="268"/>
                </a:lnTo>
                <a:lnTo>
                  <a:pt x="31" y="268"/>
                </a:lnTo>
                <a:lnTo>
                  <a:pt x="30" y="272"/>
                </a:lnTo>
                <a:lnTo>
                  <a:pt x="29" y="274"/>
                </a:lnTo>
                <a:lnTo>
                  <a:pt x="29" y="274"/>
                </a:lnTo>
                <a:lnTo>
                  <a:pt x="29" y="275"/>
                </a:lnTo>
                <a:lnTo>
                  <a:pt x="30" y="275"/>
                </a:lnTo>
                <a:lnTo>
                  <a:pt x="31" y="274"/>
                </a:lnTo>
                <a:lnTo>
                  <a:pt x="31" y="274"/>
                </a:lnTo>
                <a:lnTo>
                  <a:pt x="31" y="274"/>
                </a:lnTo>
                <a:lnTo>
                  <a:pt x="30" y="277"/>
                </a:lnTo>
                <a:lnTo>
                  <a:pt x="29" y="277"/>
                </a:lnTo>
                <a:lnTo>
                  <a:pt x="29" y="277"/>
                </a:lnTo>
                <a:lnTo>
                  <a:pt x="29" y="279"/>
                </a:lnTo>
                <a:lnTo>
                  <a:pt x="28" y="280"/>
                </a:lnTo>
                <a:lnTo>
                  <a:pt x="28" y="280"/>
                </a:lnTo>
                <a:lnTo>
                  <a:pt x="27" y="279"/>
                </a:lnTo>
                <a:lnTo>
                  <a:pt x="27" y="277"/>
                </a:lnTo>
                <a:lnTo>
                  <a:pt x="27" y="273"/>
                </a:lnTo>
                <a:lnTo>
                  <a:pt x="27" y="270"/>
                </a:lnTo>
                <a:lnTo>
                  <a:pt x="27" y="270"/>
                </a:lnTo>
                <a:lnTo>
                  <a:pt x="28" y="272"/>
                </a:lnTo>
                <a:lnTo>
                  <a:pt x="29" y="272"/>
                </a:lnTo>
                <a:lnTo>
                  <a:pt x="29" y="272"/>
                </a:lnTo>
                <a:lnTo>
                  <a:pt x="29" y="270"/>
                </a:lnTo>
                <a:lnTo>
                  <a:pt x="28" y="270"/>
                </a:lnTo>
                <a:lnTo>
                  <a:pt x="28" y="269"/>
                </a:lnTo>
                <a:lnTo>
                  <a:pt x="28" y="268"/>
                </a:lnTo>
                <a:lnTo>
                  <a:pt x="28" y="268"/>
                </a:lnTo>
                <a:lnTo>
                  <a:pt x="27" y="269"/>
                </a:lnTo>
                <a:lnTo>
                  <a:pt x="27" y="269"/>
                </a:lnTo>
                <a:lnTo>
                  <a:pt x="24" y="265"/>
                </a:lnTo>
                <a:lnTo>
                  <a:pt x="23" y="264"/>
                </a:lnTo>
                <a:lnTo>
                  <a:pt x="22" y="264"/>
                </a:lnTo>
                <a:lnTo>
                  <a:pt x="22" y="264"/>
                </a:lnTo>
                <a:lnTo>
                  <a:pt x="22" y="262"/>
                </a:lnTo>
                <a:lnTo>
                  <a:pt x="23" y="260"/>
                </a:lnTo>
                <a:lnTo>
                  <a:pt x="23" y="260"/>
                </a:lnTo>
                <a:lnTo>
                  <a:pt x="23" y="258"/>
                </a:lnTo>
                <a:lnTo>
                  <a:pt x="23" y="254"/>
                </a:lnTo>
                <a:lnTo>
                  <a:pt x="23" y="254"/>
                </a:lnTo>
                <a:lnTo>
                  <a:pt x="24" y="255"/>
                </a:lnTo>
                <a:lnTo>
                  <a:pt x="24" y="257"/>
                </a:lnTo>
                <a:lnTo>
                  <a:pt x="24" y="257"/>
                </a:lnTo>
                <a:lnTo>
                  <a:pt x="25" y="255"/>
                </a:lnTo>
                <a:lnTo>
                  <a:pt x="25" y="253"/>
                </a:lnTo>
                <a:lnTo>
                  <a:pt x="27" y="250"/>
                </a:lnTo>
                <a:lnTo>
                  <a:pt x="28" y="250"/>
                </a:lnTo>
                <a:lnTo>
                  <a:pt x="28" y="250"/>
                </a:lnTo>
                <a:lnTo>
                  <a:pt x="27" y="249"/>
                </a:lnTo>
                <a:lnTo>
                  <a:pt x="25" y="249"/>
                </a:lnTo>
                <a:lnTo>
                  <a:pt x="24" y="252"/>
                </a:lnTo>
                <a:lnTo>
                  <a:pt x="24" y="252"/>
                </a:lnTo>
                <a:lnTo>
                  <a:pt x="23" y="250"/>
                </a:lnTo>
                <a:lnTo>
                  <a:pt x="23" y="250"/>
                </a:lnTo>
                <a:lnTo>
                  <a:pt x="23" y="248"/>
                </a:lnTo>
                <a:lnTo>
                  <a:pt x="23" y="248"/>
                </a:lnTo>
                <a:lnTo>
                  <a:pt x="24" y="249"/>
                </a:lnTo>
                <a:lnTo>
                  <a:pt x="25" y="248"/>
                </a:lnTo>
                <a:lnTo>
                  <a:pt x="28" y="247"/>
                </a:lnTo>
                <a:lnTo>
                  <a:pt x="28" y="247"/>
                </a:lnTo>
                <a:lnTo>
                  <a:pt x="25" y="243"/>
                </a:lnTo>
                <a:lnTo>
                  <a:pt x="24" y="242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4" y="237"/>
                </a:lnTo>
                <a:lnTo>
                  <a:pt x="25" y="237"/>
                </a:lnTo>
                <a:lnTo>
                  <a:pt x="25" y="237"/>
                </a:lnTo>
                <a:lnTo>
                  <a:pt x="25" y="235"/>
                </a:lnTo>
                <a:lnTo>
                  <a:pt x="25" y="235"/>
                </a:lnTo>
                <a:lnTo>
                  <a:pt x="24" y="235"/>
                </a:lnTo>
                <a:lnTo>
                  <a:pt x="24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5"/>
                </a:lnTo>
                <a:lnTo>
                  <a:pt x="23" y="234"/>
                </a:lnTo>
                <a:lnTo>
                  <a:pt x="24" y="234"/>
                </a:lnTo>
                <a:lnTo>
                  <a:pt x="24" y="234"/>
                </a:lnTo>
                <a:lnTo>
                  <a:pt x="23" y="230"/>
                </a:lnTo>
                <a:lnTo>
                  <a:pt x="23" y="228"/>
                </a:lnTo>
                <a:lnTo>
                  <a:pt x="23" y="228"/>
                </a:lnTo>
                <a:lnTo>
                  <a:pt x="24" y="225"/>
                </a:lnTo>
                <a:lnTo>
                  <a:pt x="24" y="223"/>
                </a:lnTo>
                <a:lnTo>
                  <a:pt x="24" y="223"/>
                </a:lnTo>
                <a:lnTo>
                  <a:pt x="24" y="224"/>
                </a:lnTo>
                <a:lnTo>
                  <a:pt x="23" y="225"/>
                </a:lnTo>
                <a:lnTo>
                  <a:pt x="23" y="225"/>
                </a:lnTo>
                <a:lnTo>
                  <a:pt x="23" y="223"/>
                </a:lnTo>
                <a:lnTo>
                  <a:pt x="23" y="220"/>
                </a:lnTo>
                <a:lnTo>
                  <a:pt x="23" y="216"/>
                </a:lnTo>
                <a:lnTo>
                  <a:pt x="23" y="213"/>
                </a:lnTo>
                <a:lnTo>
                  <a:pt x="23" y="213"/>
                </a:lnTo>
                <a:lnTo>
                  <a:pt x="24" y="213"/>
                </a:lnTo>
                <a:lnTo>
                  <a:pt x="25" y="211"/>
                </a:lnTo>
                <a:lnTo>
                  <a:pt x="25" y="210"/>
                </a:lnTo>
                <a:lnTo>
                  <a:pt x="25" y="210"/>
                </a:lnTo>
                <a:lnTo>
                  <a:pt x="25" y="210"/>
                </a:lnTo>
                <a:lnTo>
                  <a:pt x="24" y="210"/>
                </a:lnTo>
                <a:lnTo>
                  <a:pt x="24" y="210"/>
                </a:lnTo>
                <a:lnTo>
                  <a:pt x="24" y="205"/>
                </a:lnTo>
                <a:lnTo>
                  <a:pt x="23" y="201"/>
                </a:lnTo>
                <a:lnTo>
                  <a:pt x="23" y="201"/>
                </a:lnTo>
                <a:lnTo>
                  <a:pt x="25" y="200"/>
                </a:lnTo>
                <a:lnTo>
                  <a:pt x="25" y="198"/>
                </a:lnTo>
                <a:lnTo>
                  <a:pt x="25" y="198"/>
                </a:lnTo>
                <a:lnTo>
                  <a:pt x="25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5" y="198"/>
                </a:lnTo>
                <a:lnTo>
                  <a:pt x="25" y="198"/>
                </a:lnTo>
                <a:lnTo>
                  <a:pt x="24" y="196"/>
                </a:lnTo>
                <a:lnTo>
                  <a:pt x="24" y="195"/>
                </a:lnTo>
                <a:lnTo>
                  <a:pt x="25" y="194"/>
                </a:lnTo>
                <a:lnTo>
                  <a:pt x="25" y="194"/>
                </a:lnTo>
                <a:lnTo>
                  <a:pt x="27" y="195"/>
                </a:lnTo>
                <a:lnTo>
                  <a:pt x="27" y="196"/>
                </a:lnTo>
                <a:lnTo>
                  <a:pt x="27" y="201"/>
                </a:lnTo>
                <a:lnTo>
                  <a:pt x="27" y="201"/>
                </a:lnTo>
                <a:lnTo>
                  <a:pt x="28" y="203"/>
                </a:lnTo>
                <a:lnTo>
                  <a:pt x="28" y="203"/>
                </a:lnTo>
                <a:lnTo>
                  <a:pt x="28" y="204"/>
                </a:lnTo>
                <a:lnTo>
                  <a:pt x="28" y="204"/>
                </a:lnTo>
                <a:lnTo>
                  <a:pt x="27" y="204"/>
                </a:lnTo>
                <a:lnTo>
                  <a:pt x="27" y="205"/>
                </a:lnTo>
                <a:lnTo>
                  <a:pt x="27" y="208"/>
                </a:lnTo>
                <a:lnTo>
                  <a:pt x="27" y="209"/>
                </a:lnTo>
                <a:lnTo>
                  <a:pt x="27" y="209"/>
                </a:lnTo>
                <a:lnTo>
                  <a:pt x="28" y="211"/>
                </a:lnTo>
                <a:lnTo>
                  <a:pt x="28" y="211"/>
                </a:lnTo>
                <a:lnTo>
                  <a:pt x="27" y="213"/>
                </a:lnTo>
                <a:lnTo>
                  <a:pt x="24" y="214"/>
                </a:lnTo>
                <a:lnTo>
                  <a:pt x="24" y="214"/>
                </a:lnTo>
                <a:lnTo>
                  <a:pt x="25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9"/>
                </a:lnTo>
                <a:lnTo>
                  <a:pt x="24" y="219"/>
                </a:lnTo>
                <a:lnTo>
                  <a:pt x="25" y="218"/>
                </a:lnTo>
                <a:lnTo>
                  <a:pt x="27" y="218"/>
                </a:lnTo>
                <a:lnTo>
                  <a:pt x="28" y="216"/>
                </a:lnTo>
                <a:lnTo>
                  <a:pt x="29" y="216"/>
                </a:lnTo>
                <a:lnTo>
                  <a:pt x="29" y="216"/>
                </a:lnTo>
                <a:lnTo>
                  <a:pt x="27" y="219"/>
                </a:lnTo>
                <a:lnTo>
                  <a:pt x="24" y="220"/>
                </a:lnTo>
                <a:lnTo>
                  <a:pt x="24" y="220"/>
                </a:lnTo>
                <a:lnTo>
                  <a:pt x="24" y="221"/>
                </a:lnTo>
                <a:lnTo>
                  <a:pt x="25" y="221"/>
                </a:lnTo>
                <a:lnTo>
                  <a:pt x="27" y="221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5" y="223"/>
                </a:lnTo>
                <a:lnTo>
                  <a:pt x="25" y="224"/>
                </a:lnTo>
                <a:lnTo>
                  <a:pt x="24" y="226"/>
                </a:lnTo>
                <a:lnTo>
                  <a:pt x="24" y="226"/>
                </a:lnTo>
                <a:lnTo>
                  <a:pt x="25" y="226"/>
                </a:lnTo>
                <a:lnTo>
                  <a:pt x="25" y="226"/>
                </a:lnTo>
                <a:lnTo>
                  <a:pt x="27" y="226"/>
                </a:lnTo>
                <a:lnTo>
                  <a:pt x="27" y="225"/>
                </a:lnTo>
                <a:lnTo>
                  <a:pt x="27" y="225"/>
                </a:lnTo>
                <a:lnTo>
                  <a:pt x="27" y="226"/>
                </a:lnTo>
                <a:lnTo>
                  <a:pt x="27" y="228"/>
                </a:lnTo>
                <a:lnTo>
                  <a:pt x="27" y="229"/>
                </a:lnTo>
                <a:lnTo>
                  <a:pt x="27" y="229"/>
                </a:lnTo>
                <a:lnTo>
                  <a:pt x="27" y="229"/>
                </a:lnTo>
                <a:lnTo>
                  <a:pt x="29" y="229"/>
                </a:lnTo>
                <a:lnTo>
                  <a:pt x="29" y="229"/>
                </a:lnTo>
                <a:lnTo>
                  <a:pt x="28" y="226"/>
                </a:lnTo>
                <a:lnTo>
                  <a:pt x="28" y="225"/>
                </a:lnTo>
                <a:lnTo>
                  <a:pt x="27" y="225"/>
                </a:lnTo>
                <a:lnTo>
                  <a:pt x="27" y="225"/>
                </a:lnTo>
                <a:lnTo>
                  <a:pt x="27" y="224"/>
                </a:lnTo>
                <a:lnTo>
                  <a:pt x="28" y="223"/>
                </a:lnTo>
                <a:lnTo>
                  <a:pt x="28" y="223"/>
                </a:lnTo>
                <a:lnTo>
                  <a:pt x="28" y="221"/>
                </a:lnTo>
                <a:lnTo>
                  <a:pt x="28" y="221"/>
                </a:lnTo>
                <a:lnTo>
                  <a:pt x="29" y="221"/>
                </a:lnTo>
                <a:lnTo>
                  <a:pt x="30" y="223"/>
                </a:lnTo>
                <a:lnTo>
                  <a:pt x="30" y="223"/>
                </a:lnTo>
                <a:lnTo>
                  <a:pt x="30" y="221"/>
                </a:lnTo>
                <a:lnTo>
                  <a:pt x="30" y="221"/>
                </a:lnTo>
                <a:lnTo>
                  <a:pt x="29" y="221"/>
                </a:lnTo>
                <a:lnTo>
                  <a:pt x="29" y="221"/>
                </a:lnTo>
                <a:lnTo>
                  <a:pt x="30" y="220"/>
                </a:lnTo>
                <a:lnTo>
                  <a:pt x="30" y="219"/>
                </a:lnTo>
                <a:lnTo>
                  <a:pt x="30" y="219"/>
                </a:lnTo>
                <a:lnTo>
                  <a:pt x="30" y="218"/>
                </a:lnTo>
                <a:lnTo>
                  <a:pt x="29" y="216"/>
                </a:lnTo>
                <a:lnTo>
                  <a:pt x="29" y="216"/>
                </a:lnTo>
                <a:lnTo>
                  <a:pt x="29" y="215"/>
                </a:lnTo>
                <a:lnTo>
                  <a:pt x="27" y="215"/>
                </a:lnTo>
                <a:lnTo>
                  <a:pt x="27" y="215"/>
                </a:lnTo>
                <a:lnTo>
                  <a:pt x="28" y="213"/>
                </a:lnTo>
                <a:lnTo>
                  <a:pt x="29" y="211"/>
                </a:lnTo>
                <a:lnTo>
                  <a:pt x="29" y="211"/>
                </a:lnTo>
                <a:lnTo>
                  <a:pt x="29" y="210"/>
                </a:lnTo>
                <a:lnTo>
                  <a:pt x="29" y="210"/>
                </a:lnTo>
                <a:lnTo>
                  <a:pt x="28" y="209"/>
                </a:lnTo>
                <a:lnTo>
                  <a:pt x="28" y="209"/>
                </a:lnTo>
                <a:lnTo>
                  <a:pt x="29" y="208"/>
                </a:lnTo>
                <a:lnTo>
                  <a:pt x="31" y="206"/>
                </a:lnTo>
                <a:lnTo>
                  <a:pt x="31" y="206"/>
                </a:lnTo>
                <a:lnTo>
                  <a:pt x="29" y="205"/>
                </a:lnTo>
                <a:lnTo>
                  <a:pt x="29" y="203"/>
                </a:lnTo>
                <a:lnTo>
                  <a:pt x="28" y="198"/>
                </a:lnTo>
                <a:lnTo>
                  <a:pt x="28" y="198"/>
                </a:lnTo>
                <a:lnTo>
                  <a:pt x="29" y="198"/>
                </a:lnTo>
                <a:lnTo>
                  <a:pt x="29" y="196"/>
                </a:lnTo>
                <a:lnTo>
                  <a:pt x="29" y="194"/>
                </a:lnTo>
                <a:lnTo>
                  <a:pt x="29" y="194"/>
                </a:lnTo>
                <a:lnTo>
                  <a:pt x="29" y="194"/>
                </a:lnTo>
                <a:lnTo>
                  <a:pt x="28" y="193"/>
                </a:lnTo>
                <a:lnTo>
                  <a:pt x="27" y="191"/>
                </a:lnTo>
                <a:lnTo>
                  <a:pt x="27" y="190"/>
                </a:lnTo>
                <a:lnTo>
                  <a:pt x="27" y="190"/>
                </a:lnTo>
                <a:lnTo>
                  <a:pt x="28" y="193"/>
                </a:lnTo>
                <a:lnTo>
                  <a:pt x="28" y="193"/>
                </a:lnTo>
                <a:lnTo>
                  <a:pt x="29" y="191"/>
                </a:lnTo>
                <a:lnTo>
                  <a:pt x="29" y="190"/>
                </a:lnTo>
                <a:lnTo>
                  <a:pt x="28" y="189"/>
                </a:lnTo>
                <a:lnTo>
                  <a:pt x="28" y="189"/>
                </a:lnTo>
                <a:lnTo>
                  <a:pt x="27" y="190"/>
                </a:lnTo>
                <a:lnTo>
                  <a:pt x="27" y="190"/>
                </a:lnTo>
                <a:lnTo>
                  <a:pt x="25" y="193"/>
                </a:lnTo>
                <a:lnTo>
                  <a:pt x="24" y="191"/>
                </a:lnTo>
                <a:lnTo>
                  <a:pt x="24" y="198"/>
                </a:lnTo>
                <a:lnTo>
                  <a:pt x="24" y="198"/>
                </a:lnTo>
                <a:lnTo>
                  <a:pt x="23" y="196"/>
                </a:lnTo>
                <a:lnTo>
                  <a:pt x="23" y="195"/>
                </a:lnTo>
                <a:lnTo>
                  <a:pt x="23" y="191"/>
                </a:lnTo>
                <a:lnTo>
                  <a:pt x="23" y="191"/>
                </a:lnTo>
                <a:lnTo>
                  <a:pt x="24" y="181"/>
                </a:lnTo>
                <a:lnTo>
                  <a:pt x="24" y="181"/>
                </a:lnTo>
                <a:lnTo>
                  <a:pt x="25" y="181"/>
                </a:lnTo>
                <a:lnTo>
                  <a:pt x="28" y="180"/>
                </a:lnTo>
                <a:lnTo>
                  <a:pt x="28" y="180"/>
                </a:lnTo>
                <a:lnTo>
                  <a:pt x="28" y="176"/>
                </a:lnTo>
                <a:lnTo>
                  <a:pt x="28" y="174"/>
                </a:lnTo>
                <a:lnTo>
                  <a:pt x="28" y="174"/>
                </a:lnTo>
                <a:lnTo>
                  <a:pt x="29" y="174"/>
                </a:lnTo>
                <a:lnTo>
                  <a:pt x="30" y="176"/>
                </a:lnTo>
                <a:lnTo>
                  <a:pt x="30" y="176"/>
                </a:lnTo>
                <a:lnTo>
                  <a:pt x="30" y="175"/>
                </a:lnTo>
                <a:lnTo>
                  <a:pt x="30" y="174"/>
                </a:lnTo>
                <a:lnTo>
                  <a:pt x="28" y="171"/>
                </a:lnTo>
                <a:lnTo>
                  <a:pt x="28" y="171"/>
                </a:lnTo>
                <a:lnTo>
                  <a:pt x="28" y="170"/>
                </a:lnTo>
                <a:lnTo>
                  <a:pt x="29" y="170"/>
                </a:lnTo>
                <a:lnTo>
                  <a:pt x="29" y="169"/>
                </a:lnTo>
                <a:lnTo>
                  <a:pt x="30" y="168"/>
                </a:lnTo>
                <a:lnTo>
                  <a:pt x="30" y="168"/>
                </a:lnTo>
                <a:lnTo>
                  <a:pt x="29" y="168"/>
                </a:lnTo>
                <a:lnTo>
                  <a:pt x="29" y="168"/>
                </a:lnTo>
                <a:lnTo>
                  <a:pt x="28" y="169"/>
                </a:lnTo>
                <a:lnTo>
                  <a:pt x="28" y="170"/>
                </a:lnTo>
                <a:lnTo>
                  <a:pt x="28" y="170"/>
                </a:lnTo>
                <a:lnTo>
                  <a:pt x="27" y="169"/>
                </a:lnTo>
                <a:lnTo>
                  <a:pt x="28" y="168"/>
                </a:lnTo>
                <a:lnTo>
                  <a:pt x="29" y="166"/>
                </a:lnTo>
                <a:lnTo>
                  <a:pt x="29" y="166"/>
                </a:lnTo>
                <a:lnTo>
                  <a:pt x="29" y="165"/>
                </a:lnTo>
                <a:lnTo>
                  <a:pt x="28" y="165"/>
                </a:lnTo>
                <a:lnTo>
                  <a:pt x="25" y="164"/>
                </a:lnTo>
                <a:lnTo>
                  <a:pt x="25" y="164"/>
                </a:lnTo>
                <a:lnTo>
                  <a:pt x="27" y="164"/>
                </a:lnTo>
                <a:lnTo>
                  <a:pt x="27" y="164"/>
                </a:lnTo>
                <a:lnTo>
                  <a:pt x="28" y="164"/>
                </a:lnTo>
                <a:lnTo>
                  <a:pt x="29" y="163"/>
                </a:lnTo>
                <a:lnTo>
                  <a:pt x="29" y="163"/>
                </a:lnTo>
                <a:lnTo>
                  <a:pt x="28" y="161"/>
                </a:lnTo>
                <a:lnTo>
                  <a:pt x="27" y="160"/>
                </a:lnTo>
                <a:lnTo>
                  <a:pt x="25" y="160"/>
                </a:lnTo>
                <a:lnTo>
                  <a:pt x="25" y="160"/>
                </a:lnTo>
                <a:lnTo>
                  <a:pt x="27" y="158"/>
                </a:lnTo>
                <a:lnTo>
                  <a:pt x="27" y="156"/>
                </a:lnTo>
                <a:lnTo>
                  <a:pt x="27" y="156"/>
                </a:lnTo>
                <a:lnTo>
                  <a:pt x="27" y="156"/>
                </a:lnTo>
                <a:lnTo>
                  <a:pt x="27" y="154"/>
                </a:lnTo>
                <a:lnTo>
                  <a:pt x="27" y="153"/>
                </a:lnTo>
                <a:lnTo>
                  <a:pt x="27" y="151"/>
                </a:lnTo>
                <a:lnTo>
                  <a:pt x="27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1"/>
                </a:lnTo>
                <a:lnTo>
                  <a:pt x="28" y="150"/>
                </a:lnTo>
                <a:lnTo>
                  <a:pt x="28" y="150"/>
                </a:lnTo>
                <a:lnTo>
                  <a:pt x="27" y="149"/>
                </a:lnTo>
                <a:lnTo>
                  <a:pt x="27" y="149"/>
                </a:lnTo>
                <a:lnTo>
                  <a:pt x="27" y="149"/>
                </a:lnTo>
                <a:lnTo>
                  <a:pt x="27" y="148"/>
                </a:lnTo>
                <a:lnTo>
                  <a:pt x="25" y="146"/>
                </a:lnTo>
                <a:lnTo>
                  <a:pt x="27" y="145"/>
                </a:lnTo>
                <a:lnTo>
                  <a:pt x="27" y="145"/>
                </a:lnTo>
                <a:lnTo>
                  <a:pt x="29" y="146"/>
                </a:lnTo>
                <a:lnTo>
                  <a:pt x="29" y="146"/>
                </a:lnTo>
                <a:lnTo>
                  <a:pt x="29" y="154"/>
                </a:lnTo>
                <a:lnTo>
                  <a:pt x="29" y="160"/>
                </a:lnTo>
                <a:lnTo>
                  <a:pt x="31" y="173"/>
                </a:lnTo>
                <a:lnTo>
                  <a:pt x="31" y="173"/>
                </a:lnTo>
                <a:lnTo>
                  <a:pt x="31" y="173"/>
                </a:lnTo>
                <a:lnTo>
                  <a:pt x="31" y="171"/>
                </a:lnTo>
                <a:lnTo>
                  <a:pt x="31" y="171"/>
                </a:lnTo>
                <a:lnTo>
                  <a:pt x="33" y="178"/>
                </a:lnTo>
                <a:lnTo>
                  <a:pt x="33" y="178"/>
                </a:lnTo>
                <a:lnTo>
                  <a:pt x="31" y="180"/>
                </a:lnTo>
                <a:lnTo>
                  <a:pt x="31" y="180"/>
                </a:lnTo>
                <a:lnTo>
                  <a:pt x="33" y="180"/>
                </a:lnTo>
                <a:lnTo>
                  <a:pt x="33" y="180"/>
                </a:lnTo>
                <a:lnTo>
                  <a:pt x="31" y="181"/>
                </a:lnTo>
                <a:lnTo>
                  <a:pt x="31" y="183"/>
                </a:lnTo>
                <a:lnTo>
                  <a:pt x="31" y="183"/>
                </a:lnTo>
                <a:lnTo>
                  <a:pt x="29" y="181"/>
                </a:lnTo>
                <a:lnTo>
                  <a:pt x="29" y="180"/>
                </a:lnTo>
                <a:lnTo>
                  <a:pt x="29" y="178"/>
                </a:lnTo>
                <a:lnTo>
                  <a:pt x="29" y="178"/>
                </a:lnTo>
                <a:lnTo>
                  <a:pt x="27" y="181"/>
                </a:lnTo>
                <a:lnTo>
                  <a:pt x="25" y="188"/>
                </a:lnTo>
                <a:lnTo>
                  <a:pt x="25" y="188"/>
                </a:lnTo>
                <a:lnTo>
                  <a:pt x="24" y="188"/>
                </a:lnTo>
                <a:lnTo>
                  <a:pt x="24" y="188"/>
                </a:lnTo>
                <a:lnTo>
                  <a:pt x="25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6"/>
                </a:lnTo>
                <a:lnTo>
                  <a:pt x="28" y="185"/>
                </a:lnTo>
                <a:lnTo>
                  <a:pt x="28" y="185"/>
                </a:lnTo>
                <a:lnTo>
                  <a:pt x="27" y="184"/>
                </a:lnTo>
                <a:lnTo>
                  <a:pt x="27" y="184"/>
                </a:lnTo>
                <a:lnTo>
                  <a:pt x="31" y="185"/>
                </a:lnTo>
                <a:lnTo>
                  <a:pt x="33" y="184"/>
                </a:lnTo>
                <a:lnTo>
                  <a:pt x="33" y="183"/>
                </a:lnTo>
                <a:lnTo>
                  <a:pt x="33" y="183"/>
                </a:lnTo>
                <a:lnTo>
                  <a:pt x="34" y="191"/>
                </a:lnTo>
                <a:lnTo>
                  <a:pt x="34" y="195"/>
                </a:lnTo>
                <a:lnTo>
                  <a:pt x="34" y="200"/>
                </a:lnTo>
                <a:lnTo>
                  <a:pt x="34" y="200"/>
                </a:lnTo>
                <a:lnTo>
                  <a:pt x="34" y="201"/>
                </a:lnTo>
                <a:lnTo>
                  <a:pt x="34" y="204"/>
                </a:lnTo>
                <a:lnTo>
                  <a:pt x="34" y="210"/>
                </a:lnTo>
                <a:lnTo>
                  <a:pt x="34" y="210"/>
                </a:lnTo>
                <a:lnTo>
                  <a:pt x="35" y="210"/>
                </a:lnTo>
                <a:lnTo>
                  <a:pt x="36" y="211"/>
                </a:lnTo>
                <a:lnTo>
                  <a:pt x="36" y="213"/>
                </a:lnTo>
                <a:lnTo>
                  <a:pt x="36" y="213"/>
                </a:lnTo>
                <a:lnTo>
                  <a:pt x="34" y="214"/>
                </a:lnTo>
                <a:lnTo>
                  <a:pt x="31" y="214"/>
                </a:lnTo>
                <a:lnTo>
                  <a:pt x="31" y="214"/>
                </a:lnTo>
                <a:lnTo>
                  <a:pt x="33" y="220"/>
                </a:lnTo>
                <a:lnTo>
                  <a:pt x="33" y="220"/>
                </a:lnTo>
                <a:lnTo>
                  <a:pt x="34" y="220"/>
                </a:lnTo>
                <a:lnTo>
                  <a:pt x="35" y="219"/>
                </a:lnTo>
                <a:lnTo>
                  <a:pt x="35" y="219"/>
                </a:lnTo>
                <a:lnTo>
                  <a:pt x="34" y="218"/>
                </a:lnTo>
                <a:lnTo>
                  <a:pt x="33" y="215"/>
                </a:lnTo>
                <a:lnTo>
                  <a:pt x="33" y="215"/>
                </a:lnTo>
                <a:lnTo>
                  <a:pt x="35" y="214"/>
                </a:lnTo>
                <a:lnTo>
                  <a:pt x="36" y="215"/>
                </a:lnTo>
                <a:lnTo>
                  <a:pt x="36" y="218"/>
                </a:lnTo>
                <a:lnTo>
                  <a:pt x="36" y="220"/>
                </a:lnTo>
                <a:lnTo>
                  <a:pt x="36" y="220"/>
                </a:lnTo>
                <a:lnTo>
                  <a:pt x="35" y="220"/>
                </a:lnTo>
                <a:lnTo>
                  <a:pt x="35" y="220"/>
                </a:lnTo>
                <a:lnTo>
                  <a:pt x="35" y="221"/>
                </a:lnTo>
                <a:lnTo>
                  <a:pt x="36" y="223"/>
                </a:lnTo>
                <a:lnTo>
                  <a:pt x="36" y="223"/>
                </a:lnTo>
                <a:lnTo>
                  <a:pt x="36" y="223"/>
                </a:lnTo>
                <a:lnTo>
                  <a:pt x="37" y="239"/>
                </a:lnTo>
                <a:lnTo>
                  <a:pt x="37" y="239"/>
                </a:lnTo>
                <a:lnTo>
                  <a:pt x="37" y="245"/>
                </a:lnTo>
                <a:lnTo>
                  <a:pt x="37" y="250"/>
                </a:lnTo>
                <a:lnTo>
                  <a:pt x="37" y="250"/>
                </a:lnTo>
                <a:lnTo>
                  <a:pt x="39" y="255"/>
                </a:lnTo>
                <a:lnTo>
                  <a:pt x="39" y="255"/>
                </a:lnTo>
                <a:lnTo>
                  <a:pt x="39" y="259"/>
                </a:lnTo>
                <a:lnTo>
                  <a:pt x="40" y="262"/>
                </a:lnTo>
                <a:lnTo>
                  <a:pt x="40" y="262"/>
                </a:lnTo>
                <a:lnTo>
                  <a:pt x="41" y="260"/>
                </a:lnTo>
                <a:lnTo>
                  <a:pt x="42" y="259"/>
                </a:lnTo>
                <a:lnTo>
                  <a:pt x="42" y="259"/>
                </a:lnTo>
                <a:lnTo>
                  <a:pt x="43" y="258"/>
                </a:lnTo>
                <a:lnTo>
                  <a:pt x="43" y="258"/>
                </a:lnTo>
                <a:lnTo>
                  <a:pt x="43" y="253"/>
                </a:lnTo>
                <a:lnTo>
                  <a:pt x="45" y="252"/>
                </a:lnTo>
                <a:lnTo>
                  <a:pt x="46" y="250"/>
                </a:lnTo>
                <a:lnTo>
                  <a:pt x="46" y="250"/>
                </a:lnTo>
                <a:lnTo>
                  <a:pt x="43" y="248"/>
                </a:lnTo>
                <a:lnTo>
                  <a:pt x="42" y="245"/>
                </a:lnTo>
                <a:lnTo>
                  <a:pt x="42" y="245"/>
                </a:lnTo>
                <a:lnTo>
                  <a:pt x="41" y="245"/>
                </a:lnTo>
                <a:lnTo>
                  <a:pt x="40" y="245"/>
                </a:lnTo>
                <a:lnTo>
                  <a:pt x="40" y="245"/>
                </a:lnTo>
                <a:lnTo>
                  <a:pt x="40" y="244"/>
                </a:lnTo>
                <a:lnTo>
                  <a:pt x="41" y="244"/>
                </a:lnTo>
                <a:lnTo>
                  <a:pt x="43" y="245"/>
                </a:lnTo>
                <a:lnTo>
                  <a:pt x="43" y="245"/>
                </a:lnTo>
                <a:lnTo>
                  <a:pt x="45" y="240"/>
                </a:lnTo>
                <a:lnTo>
                  <a:pt x="45" y="240"/>
                </a:lnTo>
                <a:lnTo>
                  <a:pt x="45" y="239"/>
                </a:lnTo>
                <a:lnTo>
                  <a:pt x="43" y="240"/>
                </a:lnTo>
                <a:lnTo>
                  <a:pt x="42" y="240"/>
                </a:lnTo>
                <a:lnTo>
                  <a:pt x="42" y="239"/>
                </a:lnTo>
                <a:lnTo>
                  <a:pt x="42" y="239"/>
                </a:lnTo>
                <a:lnTo>
                  <a:pt x="41" y="240"/>
                </a:lnTo>
                <a:lnTo>
                  <a:pt x="42" y="242"/>
                </a:lnTo>
                <a:lnTo>
                  <a:pt x="42" y="243"/>
                </a:lnTo>
                <a:lnTo>
                  <a:pt x="42" y="244"/>
                </a:lnTo>
                <a:lnTo>
                  <a:pt x="42" y="244"/>
                </a:lnTo>
                <a:lnTo>
                  <a:pt x="41" y="243"/>
                </a:lnTo>
                <a:lnTo>
                  <a:pt x="40" y="242"/>
                </a:lnTo>
                <a:lnTo>
                  <a:pt x="40" y="242"/>
                </a:lnTo>
                <a:lnTo>
                  <a:pt x="40" y="234"/>
                </a:lnTo>
                <a:lnTo>
                  <a:pt x="40" y="225"/>
                </a:lnTo>
                <a:lnTo>
                  <a:pt x="40" y="225"/>
                </a:lnTo>
                <a:lnTo>
                  <a:pt x="40" y="225"/>
                </a:lnTo>
                <a:lnTo>
                  <a:pt x="40" y="226"/>
                </a:lnTo>
                <a:lnTo>
                  <a:pt x="41" y="228"/>
                </a:lnTo>
                <a:lnTo>
                  <a:pt x="41" y="229"/>
                </a:lnTo>
                <a:lnTo>
                  <a:pt x="41" y="229"/>
                </a:lnTo>
                <a:lnTo>
                  <a:pt x="42" y="228"/>
                </a:lnTo>
                <a:lnTo>
                  <a:pt x="42" y="228"/>
                </a:lnTo>
                <a:lnTo>
                  <a:pt x="42" y="225"/>
                </a:lnTo>
                <a:lnTo>
                  <a:pt x="42" y="225"/>
                </a:lnTo>
                <a:lnTo>
                  <a:pt x="42" y="224"/>
                </a:lnTo>
                <a:lnTo>
                  <a:pt x="42" y="224"/>
                </a:lnTo>
                <a:lnTo>
                  <a:pt x="41" y="224"/>
                </a:lnTo>
                <a:lnTo>
                  <a:pt x="41" y="223"/>
                </a:lnTo>
                <a:lnTo>
                  <a:pt x="41" y="223"/>
                </a:lnTo>
                <a:lnTo>
                  <a:pt x="42" y="223"/>
                </a:lnTo>
                <a:lnTo>
                  <a:pt x="42" y="223"/>
                </a:lnTo>
                <a:lnTo>
                  <a:pt x="42" y="220"/>
                </a:lnTo>
                <a:lnTo>
                  <a:pt x="42" y="220"/>
                </a:lnTo>
                <a:lnTo>
                  <a:pt x="41" y="220"/>
                </a:lnTo>
                <a:lnTo>
                  <a:pt x="42" y="219"/>
                </a:lnTo>
                <a:lnTo>
                  <a:pt x="42" y="219"/>
                </a:lnTo>
                <a:lnTo>
                  <a:pt x="43" y="218"/>
                </a:lnTo>
                <a:lnTo>
                  <a:pt x="43" y="215"/>
                </a:lnTo>
                <a:lnTo>
                  <a:pt x="43" y="215"/>
                </a:lnTo>
                <a:lnTo>
                  <a:pt x="42" y="216"/>
                </a:lnTo>
                <a:lnTo>
                  <a:pt x="41" y="218"/>
                </a:lnTo>
                <a:lnTo>
                  <a:pt x="40" y="218"/>
                </a:lnTo>
                <a:lnTo>
                  <a:pt x="40" y="218"/>
                </a:lnTo>
                <a:lnTo>
                  <a:pt x="41" y="216"/>
                </a:lnTo>
                <a:lnTo>
                  <a:pt x="41" y="216"/>
                </a:lnTo>
                <a:lnTo>
                  <a:pt x="42" y="215"/>
                </a:lnTo>
                <a:lnTo>
                  <a:pt x="42" y="215"/>
                </a:lnTo>
                <a:lnTo>
                  <a:pt x="42" y="214"/>
                </a:lnTo>
                <a:lnTo>
                  <a:pt x="42" y="214"/>
                </a:lnTo>
                <a:lnTo>
                  <a:pt x="41" y="214"/>
                </a:lnTo>
                <a:lnTo>
                  <a:pt x="40" y="214"/>
                </a:lnTo>
                <a:lnTo>
                  <a:pt x="40" y="215"/>
                </a:lnTo>
                <a:lnTo>
                  <a:pt x="40" y="215"/>
                </a:lnTo>
                <a:lnTo>
                  <a:pt x="40" y="215"/>
                </a:lnTo>
                <a:lnTo>
                  <a:pt x="39" y="214"/>
                </a:lnTo>
                <a:lnTo>
                  <a:pt x="40" y="214"/>
                </a:lnTo>
                <a:lnTo>
                  <a:pt x="40" y="214"/>
                </a:lnTo>
                <a:lnTo>
                  <a:pt x="39" y="211"/>
                </a:lnTo>
                <a:lnTo>
                  <a:pt x="39" y="211"/>
                </a:lnTo>
                <a:lnTo>
                  <a:pt x="39" y="201"/>
                </a:lnTo>
                <a:lnTo>
                  <a:pt x="39" y="201"/>
                </a:lnTo>
                <a:lnTo>
                  <a:pt x="39" y="204"/>
                </a:lnTo>
                <a:lnTo>
                  <a:pt x="39" y="206"/>
                </a:lnTo>
                <a:lnTo>
                  <a:pt x="39" y="206"/>
                </a:lnTo>
                <a:lnTo>
                  <a:pt x="40" y="205"/>
                </a:lnTo>
                <a:lnTo>
                  <a:pt x="40" y="205"/>
                </a:lnTo>
                <a:lnTo>
                  <a:pt x="40" y="203"/>
                </a:lnTo>
                <a:lnTo>
                  <a:pt x="40" y="203"/>
                </a:lnTo>
                <a:lnTo>
                  <a:pt x="42" y="201"/>
                </a:lnTo>
                <a:lnTo>
                  <a:pt x="43" y="200"/>
                </a:lnTo>
                <a:lnTo>
                  <a:pt x="43" y="200"/>
                </a:lnTo>
                <a:lnTo>
                  <a:pt x="42" y="200"/>
                </a:lnTo>
                <a:lnTo>
                  <a:pt x="42" y="200"/>
                </a:lnTo>
                <a:lnTo>
                  <a:pt x="41" y="200"/>
                </a:lnTo>
                <a:lnTo>
                  <a:pt x="40" y="200"/>
                </a:lnTo>
                <a:lnTo>
                  <a:pt x="40" y="200"/>
                </a:lnTo>
                <a:lnTo>
                  <a:pt x="40" y="199"/>
                </a:lnTo>
                <a:lnTo>
                  <a:pt x="41" y="198"/>
                </a:lnTo>
                <a:lnTo>
                  <a:pt x="43" y="198"/>
                </a:lnTo>
                <a:lnTo>
                  <a:pt x="45" y="196"/>
                </a:lnTo>
                <a:lnTo>
                  <a:pt x="45" y="196"/>
                </a:lnTo>
                <a:lnTo>
                  <a:pt x="45" y="194"/>
                </a:lnTo>
                <a:lnTo>
                  <a:pt x="46" y="191"/>
                </a:lnTo>
                <a:lnTo>
                  <a:pt x="46" y="191"/>
                </a:lnTo>
                <a:lnTo>
                  <a:pt x="45" y="190"/>
                </a:lnTo>
                <a:lnTo>
                  <a:pt x="43" y="190"/>
                </a:lnTo>
                <a:lnTo>
                  <a:pt x="43" y="190"/>
                </a:lnTo>
                <a:lnTo>
                  <a:pt x="43" y="188"/>
                </a:lnTo>
                <a:lnTo>
                  <a:pt x="45" y="188"/>
                </a:lnTo>
                <a:lnTo>
                  <a:pt x="45" y="186"/>
                </a:lnTo>
                <a:lnTo>
                  <a:pt x="45" y="184"/>
                </a:lnTo>
                <a:lnTo>
                  <a:pt x="45" y="184"/>
                </a:lnTo>
                <a:lnTo>
                  <a:pt x="47" y="184"/>
                </a:lnTo>
                <a:lnTo>
                  <a:pt x="47" y="183"/>
                </a:lnTo>
                <a:lnTo>
                  <a:pt x="48" y="183"/>
                </a:lnTo>
                <a:lnTo>
                  <a:pt x="51" y="183"/>
                </a:lnTo>
                <a:lnTo>
                  <a:pt x="51" y="183"/>
                </a:lnTo>
                <a:lnTo>
                  <a:pt x="50" y="184"/>
                </a:lnTo>
                <a:lnTo>
                  <a:pt x="51" y="185"/>
                </a:lnTo>
                <a:lnTo>
                  <a:pt x="52" y="188"/>
                </a:lnTo>
                <a:lnTo>
                  <a:pt x="52" y="188"/>
                </a:lnTo>
                <a:lnTo>
                  <a:pt x="53" y="186"/>
                </a:lnTo>
                <a:lnTo>
                  <a:pt x="53" y="185"/>
                </a:lnTo>
                <a:lnTo>
                  <a:pt x="53" y="185"/>
                </a:lnTo>
                <a:lnTo>
                  <a:pt x="54" y="186"/>
                </a:lnTo>
                <a:lnTo>
                  <a:pt x="54" y="186"/>
                </a:lnTo>
                <a:lnTo>
                  <a:pt x="54" y="188"/>
                </a:lnTo>
                <a:lnTo>
                  <a:pt x="53" y="188"/>
                </a:lnTo>
                <a:lnTo>
                  <a:pt x="53" y="188"/>
                </a:lnTo>
                <a:lnTo>
                  <a:pt x="54" y="189"/>
                </a:lnTo>
                <a:lnTo>
                  <a:pt x="54" y="189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9"/>
                </a:lnTo>
                <a:lnTo>
                  <a:pt x="53" y="189"/>
                </a:lnTo>
                <a:lnTo>
                  <a:pt x="51" y="189"/>
                </a:lnTo>
                <a:lnTo>
                  <a:pt x="50" y="188"/>
                </a:lnTo>
                <a:lnTo>
                  <a:pt x="50" y="188"/>
                </a:lnTo>
                <a:lnTo>
                  <a:pt x="48" y="189"/>
                </a:lnTo>
                <a:lnTo>
                  <a:pt x="48" y="189"/>
                </a:lnTo>
                <a:lnTo>
                  <a:pt x="50" y="191"/>
                </a:lnTo>
                <a:lnTo>
                  <a:pt x="50" y="191"/>
                </a:lnTo>
                <a:lnTo>
                  <a:pt x="48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3"/>
                </a:lnTo>
                <a:lnTo>
                  <a:pt x="47" y="193"/>
                </a:lnTo>
                <a:lnTo>
                  <a:pt x="48" y="194"/>
                </a:lnTo>
                <a:lnTo>
                  <a:pt x="48" y="194"/>
                </a:lnTo>
                <a:lnTo>
                  <a:pt x="48" y="194"/>
                </a:lnTo>
                <a:lnTo>
                  <a:pt x="50" y="194"/>
                </a:lnTo>
                <a:lnTo>
                  <a:pt x="50" y="193"/>
                </a:lnTo>
                <a:lnTo>
                  <a:pt x="50" y="193"/>
                </a:lnTo>
                <a:lnTo>
                  <a:pt x="51" y="193"/>
                </a:lnTo>
                <a:lnTo>
                  <a:pt x="51" y="193"/>
                </a:lnTo>
                <a:lnTo>
                  <a:pt x="51" y="194"/>
                </a:lnTo>
                <a:lnTo>
                  <a:pt x="51" y="195"/>
                </a:lnTo>
                <a:lnTo>
                  <a:pt x="50" y="195"/>
                </a:lnTo>
                <a:lnTo>
                  <a:pt x="50" y="195"/>
                </a:lnTo>
                <a:lnTo>
                  <a:pt x="52" y="196"/>
                </a:lnTo>
                <a:lnTo>
                  <a:pt x="52" y="199"/>
                </a:lnTo>
                <a:lnTo>
                  <a:pt x="52" y="199"/>
                </a:lnTo>
                <a:lnTo>
                  <a:pt x="50" y="199"/>
                </a:lnTo>
                <a:lnTo>
                  <a:pt x="48" y="200"/>
                </a:lnTo>
                <a:lnTo>
                  <a:pt x="48" y="201"/>
                </a:lnTo>
                <a:lnTo>
                  <a:pt x="48" y="201"/>
                </a:lnTo>
                <a:lnTo>
                  <a:pt x="48" y="201"/>
                </a:lnTo>
                <a:lnTo>
                  <a:pt x="47" y="201"/>
                </a:lnTo>
                <a:lnTo>
                  <a:pt x="47" y="201"/>
                </a:lnTo>
                <a:lnTo>
                  <a:pt x="46" y="201"/>
                </a:lnTo>
                <a:lnTo>
                  <a:pt x="46" y="201"/>
                </a:lnTo>
                <a:lnTo>
                  <a:pt x="47" y="203"/>
                </a:lnTo>
                <a:lnTo>
                  <a:pt x="47" y="204"/>
                </a:lnTo>
                <a:lnTo>
                  <a:pt x="47" y="204"/>
                </a:lnTo>
                <a:lnTo>
                  <a:pt x="46" y="205"/>
                </a:lnTo>
                <a:lnTo>
                  <a:pt x="46" y="205"/>
                </a:lnTo>
                <a:lnTo>
                  <a:pt x="46" y="205"/>
                </a:lnTo>
                <a:lnTo>
                  <a:pt x="43" y="205"/>
                </a:lnTo>
                <a:lnTo>
                  <a:pt x="41" y="205"/>
                </a:lnTo>
                <a:lnTo>
                  <a:pt x="41" y="205"/>
                </a:lnTo>
                <a:lnTo>
                  <a:pt x="42" y="206"/>
                </a:lnTo>
                <a:lnTo>
                  <a:pt x="43" y="208"/>
                </a:lnTo>
                <a:lnTo>
                  <a:pt x="43" y="209"/>
                </a:lnTo>
                <a:lnTo>
                  <a:pt x="43" y="209"/>
                </a:lnTo>
                <a:lnTo>
                  <a:pt x="42" y="209"/>
                </a:lnTo>
                <a:lnTo>
                  <a:pt x="41" y="208"/>
                </a:lnTo>
                <a:lnTo>
                  <a:pt x="41" y="208"/>
                </a:lnTo>
                <a:lnTo>
                  <a:pt x="40" y="208"/>
                </a:lnTo>
                <a:lnTo>
                  <a:pt x="40" y="208"/>
                </a:lnTo>
                <a:lnTo>
                  <a:pt x="40" y="209"/>
                </a:lnTo>
                <a:lnTo>
                  <a:pt x="40" y="209"/>
                </a:lnTo>
                <a:lnTo>
                  <a:pt x="42" y="210"/>
                </a:lnTo>
                <a:lnTo>
                  <a:pt x="42" y="210"/>
                </a:lnTo>
                <a:lnTo>
                  <a:pt x="40" y="210"/>
                </a:lnTo>
                <a:lnTo>
                  <a:pt x="40" y="211"/>
                </a:lnTo>
                <a:lnTo>
                  <a:pt x="40" y="213"/>
                </a:lnTo>
                <a:lnTo>
                  <a:pt x="40" y="213"/>
                </a:lnTo>
                <a:lnTo>
                  <a:pt x="41" y="213"/>
                </a:lnTo>
                <a:lnTo>
                  <a:pt x="42" y="214"/>
                </a:lnTo>
                <a:lnTo>
                  <a:pt x="42" y="214"/>
                </a:lnTo>
                <a:lnTo>
                  <a:pt x="43" y="214"/>
                </a:lnTo>
                <a:lnTo>
                  <a:pt x="42" y="213"/>
                </a:lnTo>
                <a:lnTo>
                  <a:pt x="42" y="211"/>
                </a:lnTo>
                <a:lnTo>
                  <a:pt x="42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5" y="209"/>
                </a:lnTo>
                <a:lnTo>
                  <a:pt x="45" y="209"/>
                </a:lnTo>
                <a:lnTo>
                  <a:pt x="46" y="209"/>
                </a:lnTo>
                <a:lnTo>
                  <a:pt x="46" y="209"/>
                </a:lnTo>
                <a:lnTo>
                  <a:pt x="47" y="208"/>
                </a:lnTo>
                <a:lnTo>
                  <a:pt x="47" y="208"/>
                </a:lnTo>
                <a:lnTo>
                  <a:pt x="47" y="208"/>
                </a:lnTo>
                <a:lnTo>
                  <a:pt x="48" y="210"/>
                </a:lnTo>
                <a:lnTo>
                  <a:pt x="48" y="210"/>
                </a:lnTo>
                <a:lnTo>
                  <a:pt x="46" y="209"/>
                </a:lnTo>
                <a:lnTo>
                  <a:pt x="46" y="209"/>
                </a:lnTo>
                <a:lnTo>
                  <a:pt x="47" y="211"/>
                </a:lnTo>
                <a:lnTo>
                  <a:pt x="47" y="213"/>
                </a:lnTo>
                <a:lnTo>
                  <a:pt x="47" y="213"/>
                </a:lnTo>
                <a:lnTo>
                  <a:pt x="50" y="211"/>
                </a:lnTo>
                <a:lnTo>
                  <a:pt x="50" y="210"/>
                </a:lnTo>
                <a:lnTo>
                  <a:pt x="50" y="206"/>
                </a:lnTo>
                <a:lnTo>
                  <a:pt x="50" y="206"/>
                </a:lnTo>
                <a:lnTo>
                  <a:pt x="51" y="206"/>
                </a:lnTo>
                <a:lnTo>
                  <a:pt x="51" y="208"/>
                </a:lnTo>
                <a:lnTo>
                  <a:pt x="51" y="209"/>
                </a:lnTo>
                <a:lnTo>
                  <a:pt x="51" y="209"/>
                </a:lnTo>
                <a:lnTo>
                  <a:pt x="53" y="209"/>
                </a:lnTo>
                <a:lnTo>
                  <a:pt x="54" y="209"/>
                </a:lnTo>
                <a:lnTo>
                  <a:pt x="54" y="209"/>
                </a:lnTo>
                <a:lnTo>
                  <a:pt x="56" y="209"/>
                </a:lnTo>
                <a:lnTo>
                  <a:pt x="56" y="208"/>
                </a:lnTo>
                <a:lnTo>
                  <a:pt x="56" y="208"/>
                </a:lnTo>
                <a:lnTo>
                  <a:pt x="54" y="206"/>
                </a:lnTo>
                <a:lnTo>
                  <a:pt x="54" y="205"/>
                </a:lnTo>
                <a:lnTo>
                  <a:pt x="56" y="205"/>
                </a:lnTo>
                <a:lnTo>
                  <a:pt x="56" y="205"/>
                </a:lnTo>
                <a:lnTo>
                  <a:pt x="57" y="205"/>
                </a:lnTo>
                <a:lnTo>
                  <a:pt x="57" y="208"/>
                </a:lnTo>
                <a:lnTo>
                  <a:pt x="57" y="214"/>
                </a:lnTo>
                <a:lnTo>
                  <a:pt x="57" y="214"/>
                </a:lnTo>
                <a:lnTo>
                  <a:pt x="57" y="216"/>
                </a:lnTo>
                <a:lnTo>
                  <a:pt x="57" y="219"/>
                </a:lnTo>
                <a:lnTo>
                  <a:pt x="57" y="219"/>
                </a:lnTo>
                <a:lnTo>
                  <a:pt x="57" y="218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9"/>
                </a:lnTo>
                <a:lnTo>
                  <a:pt x="57" y="220"/>
                </a:lnTo>
                <a:lnTo>
                  <a:pt x="57" y="220"/>
                </a:lnTo>
                <a:lnTo>
                  <a:pt x="57" y="221"/>
                </a:lnTo>
                <a:lnTo>
                  <a:pt x="56" y="223"/>
                </a:lnTo>
                <a:lnTo>
                  <a:pt x="56" y="223"/>
                </a:lnTo>
                <a:lnTo>
                  <a:pt x="58" y="225"/>
                </a:lnTo>
                <a:lnTo>
                  <a:pt x="58" y="225"/>
                </a:lnTo>
                <a:lnTo>
                  <a:pt x="57" y="228"/>
                </a:lnTo>
                <a:lnTo>
                  <a:pt x="57" y="228"/>
                </a:lnTo>
                <a:lnTo>
                  <a:pt x="58" y="230"/>
                </a:lnTo>
                <a:lnTo>
                  <a:pt x="58" y="233"/>
                </a:lnTo>
                <a:lnTo>
                  <a:pt x="57" y="234"/>
                </a:lnTo>
                <a:lnTo>
                  <a:pt x="57" y="234"/>
                </a:lnTo>
                <a:lnTo>
                  <a:pt x="56" y="233"/>
                </a:lnTo>
                <a:lnTo>
                  <a:pt x="54" y="231"/>
                </a:lnTo>
                <a:lnTo>
                  <a:pt x="53" y="230"/>
                </a:lnTo>
                <a:lnTo>
                  <a:pt x="54" y="228"/>
                </a:lnTo>
                <a:lnTo>
                  <a:pt x="54" y="228"/>
                </a:lnTo>
                <a:lnTo>
                  <a:pt x="53" y="228"/>
                </a:lnTo>
                <a:lnTo>
                  <a:pt x="53" y="229"/>
                </a:lnTo>
                <a:lnTo>
                  <a:pt x="52" y="233"/>
                </a:lnTo>
                <a:lnTo>
                  <a:pt x="52" y="233"/>
                </a:lnTo>
                <a:lnTo>
                  <a:pt x="53" y="233"/>
                </a:lnTo>
                <a:lnTo>
                  <a:pt x="54" y="233"/>
                </a:lnTo>
                <a:lnTo>
                  <a:pt x="54" y="233"/>
                </a:lnTo>
                <a:lnTo>
                  <a:pt x="54" y="234"/>
                </a:lnTo>
                <a:lnTo>
                  <a:pt x="56" y="235"/>
                </a:lnTo>
                <a:lnTo>
                  <a:pt x="56" y="235"/>
                </a:lnTo>
                <a:lnTo>
                  <a:pt x="56" y="237"/>
                </a:lnTo>
                <a:lnTo>
                  <a:pt x="56" y="238"/>
                </a:lnTo>
                <a:lnTo>
                  <a:pt x="57" y="238"/>
                </a:lnTo>
                <a:lnTo>
                  <a:pt x="57" y="238"/>
                </a:lnTo>
                <a:lnTo>
                  <a:pt x="57" y="237"/>
                </a:lnTo>
                <a:lnTo>
                  <a:pt x="57" y="237"/>
                </a:lnTo>
                <a:lnTo>
                  <a:pt x="57" y="235"/>
                </a:lnTo>
                <a:lnTo>
                  <a:pt x="58" y="234"/>
                </a:lnTo>
                <a:lnTo>
                  <a:pt x="58" y="234"/>
                </a:lnTo>
                <a:lnTo>
                  <a:pt x="58" y="237"/>
                </a:lnTo>
                <a:lnTo>
                  <a:pt x="58" y="239"/>
                </a:lnTo>
                <a:lnTo>
                  <a:pt x="58" y="244"/>
                </a:lnTo>
                <a:lnTo>
                  <a:pt x="58" y="244"/>
                </a:lnTo>
                <a:lnTo>
                  <a:pt x="59" y="247"/>
                </a:lnTo>
                <a:lnTo>
                  <a:pt x="59" y="247"/>
                </a:lnTo>
                <a:lnTo>
                  <a:pt x="59" y="255"/>
                </a:lnTo>
                <a:lnTo>
                  <a:pt x="59" y="255"/>
                </a:lnTo>
                <a:lnTo>
                  <a:pt x="59" y="262"/>
                </a:lnTo>
                <a:lnTo>
                  <a:pt x="59" y="268"/>
                </a:lnTo>
                <a:lnTo>
                  <a:pt x="59" y="268"/>
                </a:lnTo>
                <a:lnTo>
                  <a:pt x="58" y="268"/>
                </a:lnTo>
                <a:lnTo>
                  <a:pt x="58" y="268"/>
                </a:lnTo>
                <a:lnTo>
                  <a:pt x="58" y="269"/>
                </a:lnTo>
                <a:lnTo>
                  <a:pt x="59" y="270"/>
                </a:lnTo>
                <a:lnTo>
                  <a:pt x="59" y="270"/>
                </a:lnTo>
                <a:lnTo>
                  <a:pt x="57" y="270"/>
                </a:lnTo>
                <a:lnTo>
                  <a:pt x="58" y="270"/>
                </a:lnTo>
                <a:lnTo>
                  <a:pt x="58" y="273"/>
                </a:lnTo>
                <a:lnTo>
                  <a:pt x="59" y="274"/>
                </a:lnTo>
                <a:lnTo>
                  <a:pt x="59" y="274"/>
                </a:lnTo>
                <a:lnTo>
                  <a:pt x="59" y="275"/>
                </a:lnTo>
                <a:lnTo>
                  <a:pt x="60" y="275"/>
                </a:lnTo>
                <a:lnTo>
                  <a:pt x="60" y="275"/>
                </a:lnTo>
                <a:lnTo>
                  <a:pt x="60" y="279"/>
                </a:lnTo>
                <a:lnTo>
                  <a:pt x="60" y="280"/>
                </a:lnTo>
                <a:lnTo>
                  <a:pt x="59" y="282"/>
                </a:lnTo>
                <a:lnTo>
                  <a:pt x="59" y="282"/>
                </a:lnTo>
                <a:lnTo>
                  <a:pt x="59" y="283"/>
                </a:lnTo>
                <a:lnTo>
                  <a:pt x="59" y="283"/>
                </a:lnTo>
                <a:lnTo>
                  <a:pt x="60" y="284"/>
                </a:lnTo>
                <a:lnTo>
                  <a:pt x="60" y="285"/>
                </a:lnTo>
                <a:lnTo>
                  <a:pt x="60" y="285"/>
                </a:lnTo>
                <a:lnTo>
                  <a:pt x="58" y="285"/>
                </a:lnTo>
                <a:lnTo>
                  <a:pt x="58" y="283"/>
                </a:lnTo>
                <a:lnTo>
                  <a:pt x="58" y="283"/>
                </a:lnTo>
                <a:lnTo>
                  <a:pt x="57" y="283"/>
                </a:lnTo>
                <a:lnTo>
                  <a:pt x="57" y="284"/>
                </a:lnTo>
                <a:lnTo>
                  <a:pt x="56" y="287"/>
                </a:lnTo>
                <a:lnTo>
                  <a:pt x="56" y="287"/>
                </a:lnTo>
                <a:lnTo>
                  <a:pt x="58" y="287"/>
                </a:lnTo>
                <a:lnTo>
                  <a:pt x="59" y="285"/>
                </a:lnTo>
                <a:lnTo>
                  <a:pt x="59" y="285"/>
                </a:lnTo>
                <a:lnTo>
                  <a:pt x="60" y="308"/>
                </a:lnTo>
                <a:lnTo>
                  <a:pt x="60" y="329"/>
                </a:lnTo>
                <a:lnTo>
                  <a:pt x="59" y="372"/>
                </a:lnTo>
                <a:lnTo>
                  <a:pt x="59" y="372"/>
                </a:lnTo>
                <a:lnTo>
                  <a:pt x="59" y="384"/>
                </a:lnTo>
                <a:lnTo>
                  <a:pt x="59" y="384"/>
                </a:lnTo>
                <a:lnTo>
                  <a:pt x="59" y="387"/>
                </a:lnTo>
                <a:lnTo>
                  <a:pt x="59" y="387"/>
                </a:lnTo>
                <a:lnTo>
                  <a:pt x="59" y="395"/>
                </a:lnTo>
                <a:lnTo>
                  <a:pt x="59" y="395"/>
                </a:lnTo>
                <a:lnTo>
                  <a:pt x="59" y="402"/>
                </a:lnTo>
                <a:lnTo>
                  <a:pt x="59" y="402"/>
                </a:lnTo>
                <a:lnTo>
                  <a:pt x="59" y="409"/>
                </a:lnTo>
                <a:lnTo>
                  <a:pt x="59" y="418"/>
                </a:lnTo>
                <a:lnTo>
                  <a:pt x="59" y="418"/>
                </a:lnTo>
                <a:lnTo>
                  <a:pt x="60" y="423"/>
                </a:lnTo>
                <a:lnTo>
                  <a:pt x="60" y="425"/>
                </a:lnTo>
                <a:lnTo>
                  <a:pt x="59" y="428"/>
                </a:lnTo>
                <a:lnTo>
                  <a:pt x="59" y="428"/>
                </a:lnTo>
                <a:lnTo>
                  <a:pt x="59" y="433"/>
                </a:lnTo>
                <a:lnTo>
                  <a:pt x="59" y="437"/>
                </a:lnTo>
                <a:lnTo>
                  <a:pt x="59" y="437"/>
                </a:lnTo>
                <a:lnTo>
                  <a:pt x="59" y="435"/>
                </a:lnTo>
                <a:lnTo>
                  <a:pt x="60" y="435"/>
                </a:lnTo>
                <a:lnTo>
                  <a:pt x="60" y="435"/>
                </a:lnTo>
                <a:lnTo>
                  <a:pt x="60" y="442"/>
                </a:lnTo>
                <a:lnTo>
                  <a:pt x="60" y="448"/>
                </a:lnTo>
                <a:lnTo>
                  <a:pt x="60" y="448"/>
                </a:lnTo>
                <a:lnTo>
                  <a:pt x="58" y="447"/>
                </a:lnTo>
                <a:lnTo>
                  <a:pt x="58" y="447"/>
                </a:lnTo>
                <a:lnTo>
                  <a:pt x="58" y="448"/>
                </a:lnTo>
                <a:lnTo>
                  <a:pt x="59" y="449"/>
                </a:lnTo>
                <a:lnTo>
                  <a:pt x="60" y="450"/>
                </a:lnTo>
                <a:lnTo>
                  <a:pt x="60" y="450"/>
                </a:lnTo>
                <a:lnTo>
                  <a:pt x="60" y="450"/>
                </a:lnTo>
                <a:lnTo>
                  <a:pt x="59" y="450"/>
                </a:lnTo>
                <a:lnTo>
                  <a:pt x="58" y="450"/>
                </a:lnTo>
                <a:lnTo>
                  <a:pt x="58" y="450"/>
                </a:lnTo>
                <a:lnTo>
                  <a:pt x="59" y="454"/>
                </a:lnTo>
                <a:lnTo>
                  <a:pt x="59" y="454"/>
                </a:lnTo>
                <a:lnTo>
                  <a:pt x="59" y="457"/>
                </a:lnTo>
                <a:lnTo>
                  <a:pt x="59" y="459"/>
                </a:lnTo>
                <a:lnTo>
                  <a:pt x="59" y="459"/>
                </a:lnTo>
                <a:lnTo>
                  <a:pt x="59" y="463"/>
                </a:lnTo>
                <a:lnTo>
                  <a:pt x="59" y="463"/>
                </a:lnTo>
                <a:lnTo>
                  <a:pt x="59" y="465"/>
                </a:lnTo>
                <a:lnTo>
                  <a:pt x="60" y="469"/>
                </a:lnTo>
                <a:lnTo>
                  <a:pt x="60" y="469"/>
                </a:lnTo>
                <a:lnTo>
                  <a:pt x="59" y="472"/>
                </a:lnTo>
                <a:lnTo>
                  <a:pt x="59" y="472"/>
                </a:lnTo>
                <a:lnTo>
                  <a:pt x="59" y="473"/>
                </a:lnTo>
                <a:lnTo>
                  <a:pt x="59" y="474"/>
                </a:lnTo>
                <a:lnTo>
                  <a:pt x="59" y="474"/>
                </a:lnTo>
                <a:lnTo>
                  <a:pt x="59" y="474"/>
                </a:lnTo>
                <a:lnTo>
                  <a:pt x="60" y="484"/>
                </a:lnTo>
                <a:lnTo>
                  <a:pt x="60" y="484"/>
                </a:lnTo>
                <a:lnTo>
                  <a:pt x="60" y="487"/>
                </a:lnTo>
                <a:lnTo>
                  <a:pt x="60" y="487"/>
                </a:lnTo>
                <a:lnTo>
                  <a:pt x="60" y="489"/>
                </a:lnTo>
                <a:lnTo>
                  <a:pt x="60" y="489"/>
                </a:lnTo>
                <a:lnTo>
                  <a:pt x="60" y="491"/>
                </a:lnTo>
                <a:lnTo>
                  <a:pt x="59" y="491"/>
                </a:lnTo>
                <a:lnTo>
                  <a:pt x="59" y="491"/>
                </a:lnTo>
                <a:lnTo>
                  <a:pt x="60" y="493"/>
                </a:lnTo>
                <a:lnTo>
                  <a:pt x="60" y="493"/>
                </a:lnTo>
                <a:lnTo>
                  <a:pt x="59" y="497"/>
                </a:lnTo>
                <a:lnTo>
                  <a:pt x="59" y="502"/>
                </a:lnTo>
                <a:lnTo>
                  <a:pt x="59" y="502"/>
                </a:lnTo>
                <a:lnTo>
                  <a:pt x="60" y="504"/>
                </a:lnTo>
                <a:lnTo>
                  <a:pt x="60" y="504"/>
                </a:lnTo>
                <a:lnTo>
                  <a:pt x="59" y="507"/>
                </a:lnTo>
                <a:lnTo>
                  <a:pt x="59" y="507"/>
                </a:lnTo>
                <a:lnTo>
                  <a:pt x="60" y="509"/>
                </a:lnTo>
                <a:lnTo>
                  <a:pt x="59" y="512"/>
                </a:lnTo>
                <a:lnTo>
                  <a:pt x="59" y="512"/>
                </a:lnTo>
                <a:lnTo>
                  <a:pt x="60" y="517"/>
                </a:lnTo>
                <a:lnTo>
                  <a:pt x="60" y="517"/>
                </a:lnTo>
                <a:lnTo>
                  <a:pt x="60" y="518"/>
                </a:lnTo>
                <a:lnTo>
                  <a:pt x="60" y="518"/>
                </a:lnTo>
                <a:lnTo>
                  <a:pt x="62" y="533"/>
                </a:lnTo>
                <a:lnTo>
                  <a:pt x="62" y="533"/>
                </a:lnTo>
                <a:lnTo>
                  <a:pt x="60" y="534"/>
                </a:lnTo>
                <a:lnTo>
                  <a:pt x="60" y="534"/>
                </a:lnTo>
                <a:lnTo>
                  <a:pt x="60" y="541"/>
                </a:lnTo>
                <a:lnTo>
                  <a:pt x="60" y="546"/>
                </a:lnTo>
                <a:lnTo>
                  <a:pt x="60" y="546"/>
                </a:lnTo>
                <a:lnTo>
                  <a:pt x="60" y="547"/>
                </a:lnTo>
                <a:lnTo>
                  <a:pt x="59" y="547"/>
                </a:lnTo>
                <a:lnTo>
                  <a:pt x="59" y="547"/>
                </a:lnTo>
                <a:lnTo>
                  <a:pt x="59" y="557"/>
                </a:lnTo>
                <a:lnTo>
                  <a:pt x="59" y="557"/>
                </a:lnTo>
                <a:lnTo>
                  <a:pt x="59" y="558"/>
                </a:lnTo>
                <a:lnTo>
                  <a:pt x="58" y="558"/>
                </a:lnTo>
                <a:lnTo>
                  <a:pt x="58" y="558"/>
                </a:lnTo>
                <a:lnTo>
                  <a:pt x="58" y="558"/>
                </a:lnTo>
                <a:lnTo>
                  <a:pt x="59" y="559"/>
                </a:lnTo>
                <a:lnTo>
                  <a:pt x="59" y="559"/>
                </a:lnTo>
                <a:lnTo>
                  <a:pt x="59" y="564"/>
                </a:lnTo>
                <a:lnTo>
                  <a:pt x="59" y="567"/>
                </a:lnTo>
                <a:lnTo>
                  <a:pt x="58" y="568"/>
                </a:lnTo>
                <a:lnTo>
                  <a:pt x="58" y="568"/>
                </a:lnTo>
                <a:lnTo>
                  <a:pt x="58" y="573"/>
                </a:lnTo>
                <a:lnTo>
                  <a:pt x="58" y="573"/>
                </a:lnTo>
                <a:lnTo>
                  <a:pt x="57" y="574"/>
                </a:lnTo>
                <a:lnTo>
                  <a:pt x="56" y="574"/>
                </a:lnTo>
                <a:lnTo>
                  <a:pt x="56" y="574"/>
                </a:lnTo>
                <a:lnTo>
                  <a:pt x="56" y="576"/>
                </a:lnTo>
                <a:lnTo>
                  <a:pt x="56" y="576"/>
                </a:lnTo>
                <a:lnTo>
                  <a:pt x="58" y="576"/>
                </a:lnTo>
                <a:lnTo>
                  <a:pt x="58" y="576"/>
                </a:lnTo>
                <a:lnTo>
                  <a:pt x="58" y="578"/>
                </a:lnTo>
                <a:lnTo>
                  <a:pt x="57" y="578"/>
                </a:lnTo>
                <a:lnTo>
                  <a:pt x="56" y="581"/>
                </a:lnTo>
                <a:lnTo>
                  <a:pt x="56" y="581"/>
                </a:lnTo>
                <a:lnTo>
                  <a:pt x="57" y="582"/>
                </a:lnTo>
                <a:lnTo>
                  <a:pt x="58" y="582"/>
                </a:lnTo>
                <a:lnTo>
                  <a:pt x="58" y="582"/>
                </a:lnTo>
                <a:lnTo>
                  <a:pt x="58" y="588"/>
                </a:lnTo>
                <a:lnTo>
                  <a:pt x="57" y="593"/>
                </a:lnTo>
                <a:lnTo>
                  <a:pt x="57" y="593"/>
                </a:lnTo>
                <a:lnTo>
                  <a:pt x="56" y="597"/>
                </a:lnTo>
                <a:lnTo>
                  <a:pt x="56" y="597"/>
                </a:lnTo>
                <a:lnTo>
                  <a:pt x="57" y="604"/>
                </a:lnTo>
                <a:lnTo>
                  <a:pt x="57" y="604"/>
                </a:lnTo>
                <a:lnTo>
                  <a:pt x="57" y="607"/>
                </a:lnTo>
                <a:lnTo>
                  <a:pt x="56" y="609"/>
                </a:lnTo>
                <a:lnTo>
                  <a:pt x="56" y="609"/>
                </a:lnTo>
                <a:lnTo>
                  <a:pt x="57" y="611"/>
                </a:lnTo>
                <a:lnTo>
                  <a:pt x="57" y="611"/>
                </a:lnTo>
                <a:lnTo>
                  <a:pt x="57" y="613"/>
                </a:lnTo>
                <a:lnTo>
                  <a:pt x="57" y="614"/>
                </a:lnTo>
                <a:lnTo>
                  <a:pt x="58" y="617"/>
                </a:lnTo>
                <a:lnTo>
                  <a:pt x="58" y="619"/>
                </a:lnTo>
                <a:lnTo>
                  <a:pt x="58" y="619"/>
                </a:lnTo>
                <a:lnTo>
                  <a:pt x="59" y="621"/>
                </a:lnTo>
                <a:lnTo>
                  <a:pt x="59" y="621"/>
                </a:lnTo>
                <a:lnTo>
                  <a:pt x="60" y="623"/>
                </a:lnTo>
                <a:lnTo>
                  <a:pt x="60" y="623"/>
                </a:lnTo>
                <a:lnTo>
                  <a:pt x="62" y="622"/>
                </a:lnTo>
                <a:lnTo>
                  <a:pt x="62" y="622"/>
                </a:lnTo>
                <a:lnTo>
                  <a:pt x="60" y="621"/>
                </a:lnTo>
                <a:lnTo>
                  <a:pt x="60" y="621"/>
                </a:lnTo>
                <a:lnTo>
                  <a:pt x="60" y="619"/>
                </a:lnTo>
                <a:lnTo>
                  <a:pt x="60" y="619"/>
                </a:lnTo>
                <a:lnTo>
                  <a:pt x="59" y="618"/>
                </a:lnTo>
                <a:lnTo>
                  <a:pt x="59" y="618"/>
                </a:lnTo>
                <a:lnTo>
                  <a:pt x="59" y="614"/>
                </a:lnTo>
                <a:lnTo>
                  <a:pt x="59" y="614"/>
                </a:lnTo>
                <a:lnTo>
                  <a:pt x="59" y="612"/>
                </a:lnTo>
                <a:lnTo>
                  <a:pt x="59" y="609"/>
                </a:lnTo>
                <a:lnTo>
                  <a:pt x="59" y="609"/>
                </a:lnTo>
                <a:lnTo>
                  <a:pt x="60" y="607"/>
                </a:lnTo>
                <a:lnTo>
                  <a:pt x="60" y="607"/>
                </a:lnTo>
                <a:lnTo>
                  <a:pt x="60" y="603"/>
                </a:lnTo>
                <a:lnTo>
                  <a:pt x="60" y="603"/>
                </a:lnTo>
                <a:lnTo>
                  <a:pt x="60" y="599"/>
                </a:lnTo>
                <a:lnTo>
                  <a:pt x="60" y="599"/>
                </a:lnTo>
                <a:lnTo>
                  <a:pt x="60" y="592"/>
                </a:lnTo>
                <a:lnTo>
                  <a:pt x="60" y="592"/>
                </a:lnTo>
                <a:lnTo>
                  <a:pt x="62" y="592"/>
                </a:lnTo>
                <a:lnTo>
                  <a:pt x="62" y="592"/>
                </a:lnTo>
                <a:lnTo>
                  <a:pt x="63" y="589"/>
                </a:lnTo>
                <a:lnTo>
                  <a:pt x="63" y="589"/>
                </a:lnTo>
                <a:lnTo>
                  <a:pt x="64" y="589"/>
                </a:lnTo>
                <a:lnTo>
                  <a:pt x="64" y="589"/>
                </a:lnTo>
                <a:lnTo>
                  <a:pt x="63" y="588"/>
                </a:lnTo>
                <a:lnTo>
                  <a:pt x="63" y="588"/>
                </a:lnTo>
                <a:lnTo>
                  <a:pt x="63" y="588"/>
                </a:lnTo>
                <a:lnTo>
                  <a:pt x="62" y="588"/>
                </a:lnTo>
                <a:lnTo>
                  <a:pt x="62" y="589"/>
                </a:lnTo>
                <a:lnTo>
                  <a:pt x="62" y="591"/>
                </a:lnTo>
                <a:lnTo>
                  <a:pt x="62" y="591"/>
                </a:lnTo>
                <a:lnTo>
                  <a:pt x="60" y="589"/>
                </a:lnTo>
                <a:lnTo>
                  <a:pt x="60" y="587"/>
                </a:lnTo>
                <a:lnTo>
                  <a:pt x="62" y="582"/>
                </a:lnTo>
                <a:lnTo>
                  <a:pt x="62" y="582"/>
                </a:lnTo>
                <a:lnTo>
                  <a:pt x="62" y="582"/>
                </a:lnTo>
                <a:lnTo>
                  <a:pt x="62" y="581"/>
                </a:lnTo>
                <a:lnTo>
                  <a:pt x="60" y="581"/>
                </a:lnTo>
                <a:lnTo>
                  <a:pt x="62" y="579"/>
                </a:lnTo>
                <a:lnTo>
                  <a:pt x="62" y="579"/>
                </a:lnTo>
                <a:lnTo>
                  <a:pt x="63" y="579"/>
                </a:lnTo>
                <a:lnTo>
                  <a:pt x="63" y="581"/>
                </a:lnTo>
                <a:lnTo>
                  <a:pt x="63" y="581"/>
                </a:lnTo>
                <a:lnTo>
                  <a:pt x="64" y="582"/>
                </a:lnTo>
                <a:lnTo>
                  <a:pt x="64" y="582"/>
                </a:lnTo>
                <a:lnTo>
                  <a:pt x="64" y="582"/>
                </a:lnTo>
                <a:lnTo>
                  <a:pt x="63" y="583"/>
                </a:lnTo>
                <a:lnTo>
                  <a:pt x="63" y="583"/>
                </a:lnTo>
                <a:lnTo>
                  <a:pt x="63" y="583"/>
                </a:lnTo>
                <a:lnTo>
                  <a:pt x="63" y="582"/>
                </a:lnTo>
                <a:lnTo>
                  <a:pt x="63" y="582"/>
                </a:lnTo>
                <a:lnTo>
                  <a:pt x="62" y="583"/>
                </a:lnTo>
                <a:lnTo>
                  <a:pt x="62" y="584"/>
                </a:lnTo>
                <a:lnTo>
                  <a:pt x="62" y="587"/>
                </a:lnTo>
                <a:lnTo>
                  <a:pt x="62" y="587"/>
                </a:lnTo>
                <a:lnTo>
                  <a:pt x="63" y="587"/>
                </a:lnTo>
                <a:lnTo>
                  <a:pt x="64" y="586"/>
                </a:lnTo>
                <a:lnTo>
                  <a:pt x="64" y="584"/>
                </a:lnTo>
                <a:lnTo>
                  <a:pt x="65" y="584"/>
                </a:lnTo>
                <a:lnTo>
                  <a:pt x="65" y="584"/>
                </a:lnTo>
                <a:lnTo>
                  <a:pt x="64" y="581"/>
                </a:lnTo>
                <a:lnTo>
                  <a:pt x="63" y="578"/>
                </a:lnTo>
                <a:lnTo>
                  <a:pt x="64" y="576"/>
                </a:lnTo>
                <a:lnTo>
                  <a:pt x="64" y="576"/>
                </a:lnTo>
                <a:lnTo>
                  <a:pt x="63" y="576"/>
                </a:lnTo>
                <a:lnTo>
                  <a:pt x="63" y="577"/>
                </a:lnTo>
                <a:lnTo>
                  <a:pt x="62" y="578"/>
                </a:lnTo>
                <a:lnTo>
                  <a:pt x="60" y="578"/>
                </a:lnTo>
                <a:lnTo>
                  <a:pt x="60" y="578"/>
                </a:lnTo>
                <a:lnTo>
                  <a:pt x="62" y="574"/>
                </a:lnTo>
                <a:lnTo>
                  <a:pt x="63" y="572"/>
                </a:lnTo>
                <a:lnTo>
                  <a:pt x="63" y="572"/>
                </a:lnTo>
                <a:lnTo>
                  <a:pt x="63" y="574"/>
                </a:lnTo>
                <a:lnTo>
                  <a:pt x="64" y="574"/>
                </a:lnTo>
                <a:lnTo>
                  <a:pt x="65" y="574"/>
                </a:lnTo>
                <a:lnTo>
                  <a:pt x="65" y="574"/>
                </a:lnTo>
                <a:lnTo>
                  <a:pt x="64" y="573"/>
                </a:lnTo>
                <a:lnTo>
                  <a:pt x="64" y="573"/>
                </a:lnTo>
                <a:lnTo>
                  <a:pt x="64" y="572"/>
                </a:lnTo>
                <a:lnTo>
                  <a:pt x="64" y="572"/>
                </a:lnTo>
                <a:lnTo>
                  <a:pt x="65" y="572"/>
                </a:lnTo>
                <a:lnTo>
                  <a:pt x="66" y="571"/>
                </a:lnTo>
                <a:lnTo>
                  <a:pt x="65" y="567"/>
                </a:lnTo>
                <a:lnTo>
                  <a:pt x="65" y="567"/>
                </a:lnTo>
                <a:lnTo>
                  <a:pt x="64" y="568"/>
                </a:lnTo>
                <a:lnTo>
                  <a:pt x="63" y="571"/>
                </a:lnTo>
                <a:lnTo>
                  <a:pt x="63" y="571"/>
                </a:lnTo>
                <a:lnTo>
                  <a:pt x="63" y="569"/>
                </a:lnTo>
                <a:lnTo>
                  <a:pt x="63" y="568"/>
                </a:lnTo>
                <a:lnTo>
                  <a:pt x="63" y="566"/>
                </a:lnTo>
                <a:lnTo>
                  <a:pt x="63" y="566"/>
                </a:lnTo>
                <a:lnTo>
                  <a:pt x="64" y="567"/>
                </a:lnTo>
                <a:lnTo>
                  <a:pt x="65" y="566"/>
                </a:lnTo>
                <a:lnTo>
                  <a:pt x="66" y="564"/>
                </a:lnTo>
                <a:lnTo>
                  <a:pt x="66" y="564"/>
                </a:lnTo>
                <a:lnTo>
                  <a:pt x="65" y="564"/>
                </a:lnTo>
                <a:lnTo>
                  <a:pt x="65" y="564"/>
                </a:lnTo>
                <a:lnTo>
                  <a:pt x="64" y="564"/>
                </a:lnTo>
                <a:lnTo>
                  <a:pt x="64" y="564"/>
                </a:lnTo>
                <a:lnTo>
                  <a:pt x="64" y="564"/>
                </a:lnTo>
                <a:lnTo>
                  <a:pt x="65" y="563"/>
                </a:lnTo>
                <a:lnTo>
                  <a:pt x="65" y="562"/>
                </a:lnTo>
                <a:lnTo>
                  <a:pt x="66" y="561"/>
                </a:lnTo>
                <a:lnTo>
                  <a:pt x="66" y="561"/>
                </a:lnTo>
                <a:lnTo>
                  <a:pt x="66" y="561"/>
                </a:lnTo>
                <a:lnTo>
                  <a:pt x="65" y="561"/>
                </a:lnTo>
                <a:lnTo>
                  <a:pt x="65" y="562"/>
                </a:lnTo>
                <a:lnTo>
                  <a:pt x="65" y="562"/>
                </a:lnTo>
                <a:lnTo>
                  <a:pt x="65" y="551"/>
                </a:lnTo>
                <a:lnTo>
                  <a:pt x="66" y="539"/>
                </a:lnTo>
                <a:lnTo>
                  <a:pt x="66" y="539"/>
                </a:lnTo>
                <a:lnTo>
                  <a:pt x="66" y="537"/>
                </a:lnTo>
                <a:lnTo>
                  <a:pt x="66" y="536"/>
                </a:lnTo>
                <a:lnTo>
                  <a:pt x="65" y="534"/>
                </a:lnTo>
                <a:lnTo>
                  <a:pt x="65" y="534"/>
                </a:lnTo>
                <a:lnTo>
                  <a:pt x="66" y="527"/>
                </a:lnTo>
                <a:lnTo>
                  <a:pt x="66" y="521"/>
                </a:lnTo>
                <a:lnTo>
                  <a:pt x="66" y="521"/>
                </a:lnTo>
                <a:lnTo>
                  <a:pt x="68" y="522"/>
                </a:lnTo>
                <a:lnTo>
                  <a:pt x="68" y="524"/>
                </a:lnTo>
                <a:lnTo>
                  <a:pt x="68" y="528"/>
                </a:lnTo>
                <a:lnTo>
                  <a:pt x="68" y="528"/>
                </a:lnTo>
                <a:lnTo>
                  <a:pt x="68" y="533"/>
                </a:lnTo>
                <a:lnTo>
                  <a:pt x="68" y="538"/>
                </a:lnTo>
                <a:lnTo>
                  <a:pt x="68" y="538"/>
                </a:lnTo>
                <a:lnTo>
                  <a:pt x="70" y="538"/>
                </a:lnTo>
                <a:lnTo>
                  <a:pt x="71" y="538"/>
                </a:lnTo>
                <a:lnTo>
                  <a:pt x="71" y="538"/>
                </a:lnTo>
                <a:lnTo>
                  <a:pt x="71" y="534"/>
                </a:lnTo>
                <a:lnTo>
                  <a:pt x="71" y="533"/>
                </a:lnTo>
                <a:lnTo>
                  <a:pt x="71" y="533"/>
                </a:lnTo>
                <a:lnTo>
                  <a:pt x="70" y="537"/>
                </a:lnTo>
                <a:lnTo>
                  <a:pt x="70" y="537"/>
                </a:lnTo>
                <a:lnTo>
                  <a:pt x="69" y="536"/>
                </a:lnTo>
                <a:lnTo>
                  <a:pt x="69" y="533"/>
                </a:lnTo>
                <a:lnTo>
                  <a:pt x="70" y="532"/>
                </a:lnTo>
                <a:lnTo>
                  <a:pt x="70" y="529"/>
                </a:lnTo>
                <a:lnTo>
                  <a:pt x="70" y="529"/>
                </a:lnTo>
                <a:lnTo>
                  <a:pt x="70" y="529"/>
                </a:lnTo>
                <a:lnTo>
                  <a:pt x="70" y="531"/>
                </a:lnTo>
                <a:lnTo>
                  <a:pt x="70" y="532"/>
                </a:lnTo>
                <a:lnTo>
                  <a:pt x="69" y="532"/>
                </a:lnTo>
                <a:lnTo>
                  <a:pt x="69" y="532"/>
                </a:lnTo>
                <a:lnTo>
                  <a:pt x="70" y="483"/>
                </a:lnTo>
                <a:lnTo>
                  <a:pt x="70" y="483"/>
                </a:lnTo>
                <a:lnTo>
                  <a:pt x="70" y="481"/>
                </a:lnTo>
                <a:lnTo>
                  <a:pt x="70" y="481"/>
                </a:lnTo>
                <a:lnTo>
                  <a:pt x="70" y="477"/>
                </a:lnTo>
                <a:lnTo>
                  <a:pt x="70" y="477"/>
                </a:lnTo>
                <a:lnTo>
                  <a:pt x="71" y="473"/>
                </a:lnTo>
                <a:lnTo>
                  <a:pt x="71" y="472"/>
                </a:lnTo>
                <a:lnTo>
                  <a:pt x="70" y="471"/>
                </a:lnTo>
                <a:lnTo>
                  <a:pt x="70" y="471"/>
                </a:lnTo>
                <a:lnTo>
                  <a:pt x="71" y="469"/>
                </a:lnTo>
                <a:lnTo>
                  <a:pt x="72" y="468"/>
                </a:lnTo>
                <a:lnTo>
                  <a:pt x="72" y="468"/>
                </a:lnTo>
                <a:lnTo>
                  <a:pt x="71" y="467"/>
                </a:lnTo>
                <a:lnTo>
                  <a:pt x="71" y="468"/>
                </a:lnTo>
                <a:lnTo>
                  <a:pt x="71" y="468"/>
                </a:lnTo>
                <a:lnTo>
                  <a:pt x="70" y="459"/>
                </a:lnTo>
                <a:lnTo>
                  <a:pt x="70" y="452"/>
                </a:lnTo>
                <a:lnTo>
                  <a:pt x="70" y="444"/>
                </a:lnTo>
                <a:lnTo>
                  <a:pt x="70" y="437"/>
                </a:lnTo>
                <a:lnTo>
                  <a:pt x="70" y="437"/>
                </a:lnTo>
                <a:lnTo>
                  <a:pt x="70" y="437"/>
                </a:lnTo>
                <a:lnTo>
                  <a:pt x="71" y="437"/>
                </a:lnTo>
                <a:lnTo>
                  <a:pt x="71" y="437"/>
                </a:lnTo>
                <a:lnTo>
                  <a:pt x="70" y="434"/>
                </a:lnTo>
                <a:lnTo>
                  <a:pt x="70" y="429"/>
                </a:lnTo>
                <a:lnTo>
                  <a:pt x="70" y="429"/>
                </a:lnTo>
                <a:lnTo>
                  <a:pt x="70" y="430"/>
                </a:lnTo>
                <a:lnTo>
                  <a:pt x="71" y="430"/>
                </a:lnTo>
                <a:lnTo>
                  <a:pt x="71" y="432"/>
                </a:lnTo>
                <a:lnTo>
                  <a:pt x="72" y="432"/>
                </a:lnTo>
                <a:lnTo>
                  <a:pt x="72" y="432"/>
                </a:lnTo>
                <a:lnTo>
                  <a:pt x="71" y="429"/>
                </a:lnTo>
                <a:lnTo>
                  <a:pt x="71" y="428"/>
                </a:lnTo>
                <a:lnTo>
                  <a:pt x="71" y="427"/>
                </a:lnTo>
                <a:lnTo>
                  <a:pt x="71" y="427"/>
                </a:lnTo>
                <a:lnTo>
                  <a:pt x="72" y="427"/>
                </a:lnTo>
                <a:lnTo>
                  <a:pt x="72" y="428"/>
                </a:lnTo>
                <a:lnTo>
                  <a:pt x="72" y="428"/>
                </a:lnTo>
                <a:lnTo>
                  <a:pt x="74" y="429"/>
                </a:lnTo>
                <a:lnTo>
                  <a:pt x="74" y="429"/>
                </a:lnTo>
                <a:lnTo>
                  <a:pt x="72" y="432"/>
                </a:lnTo>
                <a:lnTo>
                  <a:pt x="72" y="433"/>
                </a:lnTo>
                <a:lnTo>
                  <a:pt x="72" y="433"/>
                </a:lnTo>
                <a:lnTo>
                  <a:pt x="74" y="434"/>
                </a:lnTo>
                <a:lnTo>
                  <a:pt x="74" y="434"/>
                </a:lnTo>
                <a:lnTo>
                  <a:pt x="75" y="434"/>
                </a:lnTo>
                <a:lnTo>
                  <a:pt x="76" y="433"/>
                </a:lnTo>
                <a:lnTo>
                  <a:pt x="76" y="433"/>
                </a:lnTo>
                <a:lnTo>
                  <a:pt x="77" y="435"/>
                </a:lnTo>
                <a:lnTo>
                  <a:pt x="80" y="435"/>
                </a:lnTo>
                <a:lnTo>
                  <a:pt x="80" y="435"/>
                </a:lnTo>
                <a:lnTo>
                  <a:pt x="81" y="435"/>
                </a:lnTo>
                <a:lnTo>
                  <a:pt x="81" y="434"/>
                </a:lnTo>
                <a:lnTo>
                  <a:pt x="81" y="432"/>
                </a:lnTo>
                <a:lnTo>
                  <a:pt x="81" y="432"/>
                </a:lnTo>
                <a:lnTo>
                  <a:pt x="81" y="432"/>
                </a:lnTo>
                <a:lnTo>
                  <a:pt x="82" y="432"/>
                </a:lnTo>
                <a:lnTo>
                  <a:pt x="82" y="432"/>
                </a:lnTo>
                <a:lnTo>
                  <a:pt x="81" y="434"/>
                </a:lnTo>
                <a:lnTo>
                  <a:pt x="81" y="434"/>
                </a:ln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3" y="440"/>
                </a:lnTo>
                <a:lnTo>
                  <a:pt x="83" y="440"/>
                </a:lnTo>
                <a:lnTo>
                  <a:pt x="81" y="442"/>
                </a:lnTo>
                <a:lnTo>
                  <a:pt x="79" y="440"/>
                </a:lnTo>
                <a:lnTo>
                  <a:pt x="79" y="440"/>
                </a:lnTo>
                <a:lnTo>
                  <a:pt x="79" y="440"/>
                </a:lnTo>
                <a:lnTo>
                  <a:pt x="77" y="440"/>
                </a:lnTo>
                <a:lnTo>
                  <a:pt x="77" y="442"/>
                </a:lnTo>
                <a:lnTo>
                  <a:pt x="76" y="442"/>
                </a:lnTo>
                <a:lnTo>
                  <a:pt x="77" y="443"/>
                </a:lnTo>
                <a:lnTo>
                  <a:pt x="77" y="443"/>
                </a:lnTo>
                <a:lnTo>
                  <a:pt x="76" y="443"/>
                </a:lnTo>
                <a:lnTo>
                  <a:pt x="76" y="443"/>
                </a:lnTo>
                <a:lnTo>
                  <a:pt x="74" y="442"/>
                </a:lnTo>
                <a:lnTo>
                  <a:pt x="74" y="442"/>
                </a:lnTo>
                <a:lnTo>
                  <a:pt x="75" y="443"/>
                </a:lnTo>
                <a:lnTo>
                  <a:pt x="76" y="443"/>
                </a:lnTo>
                <a:lnTo>
                  <a:pt x="76" y="443"/>
                </a:lnTo>
                <a:lnTo>
                  <a:pt x="76" y="444"/>
                </a:lnTo>
                <a:lnTo>
                  <a:pt x="75" y="444"/>
                </a:lnTo>
                <a:lnTo>
                  <a:pt x="75" y="445"/>
                </a:lnTo>
                <a:lnTo>
                  <a:pt x="75" y="447"/>
                </a:lnTo>
                <a:lnTo>
                  <a:pt x="75" y="447"/>
                </a:lnTo>
                <a:lnTo>
                  <a:pt x="74" y="445"/>
                </a:lnTo>
                <a:lnTo>
                  <a:pt x="74" y="444"/>
                </a:lnTo>
                <a:lnTo>
                  <a:pt x="74" y="443"/>
                </a:lnTo>
                <a:lnTo>
                  <a:pt x="74" y="442"/>
                </a:lnTo>
                <a:lnTo>
                  <a:pt x="74" y="442"/>
                </a:lnTo>
                <a:lnTo>
                  <a:pt x="74" y="438"/>
                </a:lnTo>
                <a:lnTo>
                  <a:pt x="75" y="437"/>
                </a:lnTo>
                <a:lnTo>
                  <a:pt x="74" y="435"/>
                </a:lnTo>
                <a:lnTo>
                  <a:pt x="74" y="435"/>
                </a:lnTo>
                <a:lnTo>
                  <a:pt x="72" y="435"/>
                </a:lnTo>
                <a:lnTo>
                  <a:pt x="72" y="437"/>
                </a:lnTo>
                <a:lnTo>
                  <a:pt x="72" y="438"/>
                </a:lnTo>
                <a:lnTo>
                  <a:pt x="71" y="438"/>
                </a:lnTo>
                <a:lnTo>
                  <a:pt x="71" y="438"/>
                </a:lnTo>
                <a:lnTo>
                  <a:pt x="72" y="440"/>
                </a:lnTo>
                <a:lnTo>
                  <a:pt x="72" y="444"/>
                </a:lnTo>
                <a:lnTo>
                  <a:pt x="72" y="444"/>
                </a:lnTo>
                <a:lnTo>
                  <a:pt x="72" y="445"/>
                </a:lnTo>
                <a:lnTo>
                  <a:pt x="71" y="445"/>
                </a:lnTo>
                <a:lnTo>
                  <a:pt x="71" y="445"/>
                </a:lnTo>
                <a:lnTo>
                  <a:pt x="72" y="448"/>
                </a:lnTo>
                <a:lnTo>
                  <a:pt x="72" y="452"/>
                </a:lnTo>
                <a:lnTo>
                  <a:pt x="71" y="458"/>
                </a:lnTo>
                <a:lnTo>
                  <a:pt x="71" y="458"/>
                </a:lnTo>
                <a:lnTo>
                  <a:pt x="72" y="462"/>
                </a:lnTo>
                <a:lnTo>
                  <a:pt x="72" y="465"/>
                </a:lnTo>
                <a:lnTo>
                  <a:pt x="72" y="465"/>
                </a:lnTo>
                <a:lnTo>
                  <a:pt x="74" y="468"/>
                </a:lnTo>
                <a:lnTo>
                  <a:pt x="74" y="471"/>
                </a:lnTo>
                <a:lnTo>
                  <a:pt x="74" y="471"/>
                </a:lnTo>
                <a:lnTo>
                  <a:pt x="71" y="471"/>
                </a:lnTo>
                <a:lnTo>
                  <a:pt x="71" y="471"/>
                </a:lnTo>
                <a:lnTo>
                  <a:pt x="72" y="472"/>
                </a:lnTo>
                <a:lnTo>
                  <a:pt x="74" y="473"/>
                </a:lnTo>
                <a:lnTo>
                  <a:pt x="74" y="473"/>
                </a:lnTo>
                <a:lnTo>
                  <a:pt x="72" y="476"/>
                </a:lnTo>
                <a:lnTo>
                  <a:pt x="74" y="478"/>
                </a:lnTo>
                <a:lnTo>
                  <a:pt x="74" y="478"/>
                </a:lnTo>
                <a:lnTo>
                  <a:pt x="75" y="478"/>
                </a:lnTo>
                <a:lnTo>
                  <a:pt x="75" y="477"/>
                </a:lnTo>
                <a:lnTo>
                  <a:pt x="75" y="477"/>
                </a:lnTo>
                <a:lnTo>
                  <a:pt x="76" y="479"/>
                </a:lnTo>
                <a:lnTo>
                  <a:pt x="76" y="481"/>
                </a:lnTo>
                <a:lnTo>
                  <a:pt x="76" y="481"/>
                </a:lnTo>
                <a:lnTo>
                  <a:pt x="75" y="484"/>
                </a:lnTo>
                <a:lnTo>
                  <a:pt x="74" y="487"/>
                </a:lnTo>
                <a:lnTo>
                  <a:pt x="74" y="487"/>
                </a:lnTo>
                <a:lnTo>
                  <a:pt x="75" y="487"/>
                </a:lnTo>
                <a:lnTo>
                  <a:pt x="76" y="487"/>
                </a:lnTo>
                <a:lnTo>
                  <a:pt x="76" y="487"/>
                </a:lnTo>
                <a:lnTo>
                  <a:pt x="75" y="491"/>
                </a:lnTo>
                <a:lnTo>
                  <a:pt x="75" y="493"/>
                </a:lnTo>
                <a:lnTo>
                  <a:pt x="75" y="493"/>
                </a:lnTo>
                <a:lnTo>
                  <a:pt x="75" y="494"/>
                </a:lnTo>
                <a:lnTo>
                  <a:pt x="76" y="494"/>
                </a:lnTo>
                <a:lnTo>
                  <a:pt x="76" y="494"/>
                </a:lnTo>
                <a:lnTo>
                  <a:pt x="76" y="494"/>
                </a:lnTo>
                <a:lnTo>
                  <a:pt x="77" y="493"/>
                </a:lnTo>
                <a:lnTo>
                  <a:pt x="77" y="493"/>
                </a:lnTo>
                <a:lnTo>
                  <a:pt x="77" y="497"/>
                </a:lnTo>
                <a:lnTo>
                  <a:pt x="76" y="498"/>
                </a:lnTo>
                <a:lnTo>
                  <a:pt x="76" y="498"/>
                </a:lnTo>
                <a:lnTo>
                  <a:pt x="76" y="499"/>
                </a:lnTo>
                <a:lnTo>
                  <a:pt x="77" y="499"/>
                </a:lnTo>
                <a:lnTo>
                  <a:pt x="77" y="498"/>
                </a:lnTo>
                <a:lnTo>
                  <a:pt x="77" y="499"/>
                </a:lnTo>
                <a:lnTo>
                  <a:pt x="77" y="499"/>
                </a:lnTo>
                <a:lnTo>
                  <a:pt x="77" y="501"/>
                </a:lnTo>
                <a:lnTo>
                  <a:pt x="76" y="501"/>
                </a:lnTo>
                <a:lnTo>
                  <a:pt x="75" y="502"/>
                </a:lnTo>
                <a:lnTo>
                  <a:pt x="75" y="503"/>
                </a:lnTo>
                <a:lnTo>
                  <a:pt x="75" y="503"/>
                </a:lnTo>
                <a:lnTo>
                  <a:pt x="76" y="503"/>
                </a:lnTo>
                <a:lnTo>
                  <a:pt x="76" y="502"/>
                </a:lnTo>
                <a:lnTo>
                  <a:pt x="76" y="502"/>
                </a:lnTo>
                <a:lnTo>
                  <a:pt x="76" y="503"/>
                </a:lnTo>
                <a:lnTo>
                  <a:pt x="77" y="504"/>
                </a:lnTo>
                <a:lnTo>
                  <a:pt x="77" y="504"/>
                </a:lnTo>
                <a:lnTo>
                  <a:pt x="77" y="506"/>
                </a:lnTo>
                <a:lnTo>
                  <a:pt x="77" y="506"/>
                </a:lnTo>
                <a:lnTo>
                  <a:pt x="76" y="506"/>
                </a:lnTo>
                <a:lnTo>
                  <a:pt x="75" y="506"/>
                </a:lnTo>
                <a:lnTo>
                  <a:pt x="75" y="506"/>
                </a:lnTo>
                <a:lnTo>
                  <a:pt x="76" y="507"/>
                </a:lnTo>
                <a:lnTo>
                  <a:pt x="76" y="507"/>
                </a:lnTo>
                <a:lnTo>
                  <a:pt x="76" y="507"/>
                </a:lnTo>
                <a:lnTo>
                  <a:pt x="77" y="507"/>
                </a:lnTo>
                <a:lnTo>
                  <a:pt x="77" y="508"/>
                </a:lnTo>
                <a:lnTo>
                  <a:pt x="77" y="509"/>
                </a:lnTo>
                <a:lnTo>
                  <a:pt x="77" y="509"/>
                </a:lnTo>
                <a:lnTo>
                  <a:pt x="77" y="509"/>
                </a:lnTo>
                <a:lnTo>
                  <a:pt x="79" y="508"/>
                </a:lnTo>
                <a:lnTo>
                  <a:pt x="79" y="507"/>
                </a:lnTo>
                <a:lnTo>
                  <a:pt x="79" y="504"/>
                </a:lnTo>
                <a:lnTo>
                  <a:pt x="80" y="504"/>
                </a:lnTo>
                <a:lnTo>
                  <a:pt x="80" y="504"/>
                </a:lnTo>
                <a:lnTo>
                  <a:pt x="80" y="504"/>
                </a:lnTo>
                <a:lnTo>
                  <a:pt x="77" y="504"/>
                </a:lnTo>
                <a:lnTo>
                  <a:pt x="77" y="501"/>
                </a:lnTo>
                <a:close/>
                <a:moveTo>
                  <a:pt x="82" y="438"/>
                </a:moveTo>
                <a:lnTo>
                  <a:pt x="82" y="438"/>
                </a:lnTo>
                <a:lnTo>
                  <a:pt x="80" y="438"/>
                </a:lnTo>
                <a:lnTo>
                  <a:pt x="79" y="440"/>
                </a:lnTo>
                <a:lnTo>
                  <a:pt x="82" y="440"/>
                </a:lnTo>
                <a:lnTo>
                  <a:pt x="82" y="438"/>
                </a:lnTo>
                <a:close/>
                <a:moveTo>
                  <a:pt x="75" y="438"/>
                </a:moveTo>
                <a:lnTo>
                  <a:pt x="75" y="440"/>
                </a:lnTo>
                <a:lnTo>
                  <a:pt x="75" y="440"/>
                </a:lnTo>
                <a:lnTo>
                  <a:pt x="77" y="439"/>
                </a:lnTo>
                <a:lnTo>
                  <a:pt x="79" y="438"/>
                </a:lnTo>
                <a:lnTo>
                  <a:pt x="79" y="437"/>
                </a:lnTo>
                <a:lnTo>
                  <a:pt x="79" y="437"/>
                </a:lnTo>
                <a:lnTo>
                  <a:pt x="77" y="437"/>
                </a:lnTo>
                <a:lnTo>
                  <a:pt x="76" y="438"/>
                </a:lnTo>
                <a:lnTo>
                  <a:pt x="76" y="438"/>
                </a:lnTo>
                <a:lnTo>
                  <a:pt x="75" y="438"/>
                </a:lnTo>
                <a:lnTo>
                  <a:pt x="75" y="438"/>
                </a:lnTo>
                <a:close/>
                <a:moveTo>
                  <a:pt x="72" y="484"/>
                </a:moveTo>
                <a:lnTo>
                  <a:pt x="72" y="484"/>
                </a:lnTo>
                <a:lnTo>
                  <a:pt x="74" y="483"/>
                </a:lnTo>
                <a:lnTo>
                  <a:pt x="75" y="483"/>
                </a:lnTo>
                <a:lnTo>
                  <a:pt x="75" y="482"/>
                </a:lnTo>
                <a:lnTo>
                  <a:pt x="75" y="481"/>
                </a:lnTo>
                <a:lnTo>
                  <a:pt x="75" y="481"/>
                </a:lnTo>
                <a:lnTo>
                  <a:pt x="74" y="481"/>
                </a:lnTo>
                <a:lnTo>
                  <a:pt x="72" y="482"/>
                </a:lnTo>
                <a:lnTo>
                  <a:pt x="72" y="482"/>
                </a:lnTo>
                <a:lnTo>
                  <a:pt x="72" y="482"/>
                </a:lnTo>
                <a:lnTo>
                  <a:pt x="72" y="483"/>
                </a:lnTo>
                <a:lnTo>
                  <a:pt x="72" y="484"/>
                </a:lnTo>
                <a:lnTo>
                  <a:pt x="72" y="484"/>
                </a:lnTo>
                <a:lnTo>
                  <a:pt x="72" y="484"/>
                </a:lnTo>
                <a:close/>
                <a:moveTo>
                  <a:pt x="48" y="198"/>
                </a:moveTo>
                <a:lnTo>
                  <a:pt x="48" y="198"/>
                </a:lnTo>
                <a:lnTo>
                  <a:pt x="48" y="195"/>
                </a:lnTo>
                <a:lnTo>
                  <a:pt x="47" y="194"/>
                </a:lnTo>
                <a:lnTo>
                  <a:pt x="46" y="194"/>
                </a:lnTo>
                <a:lnTo>
                  <a:pt x="46" y="194"/>
                </a:lnTo>
                <a:lnTo>
                  <a:pt x="46" y="195"/>
                </a:lnTo>
                <a:lnTo>
                  <a:pt x="47" y="195"/>
                </a:lnTo>
                <a:lnTo>
                  <a:pt x="48" y="196"/>
                </a:lnTo>
                <a:lnTo>
                  <a:pt x="48" y="196"/>
                </a:lnTo>
                <a:lnTo>
                  <a:pt x="46" y="196"/>
                </a:lnTo>
                <a:lnTo>
                  <a:pt x="45" y="198"/>
                </a:lnTo>
                <a:lnTo>
                  <a:pt x="48" y="198"/>
                </a:lnTo>
                <a:close/>
                <a:moveTo>
                  <a:pt x="47" y="226"/>
                </a:moveTo>
                <a:lnTo>
                  <a:pt x="47" y="228"/>
                </a:lnTo>
                <a:lnTo>
                  <a:pt x="47" y="228"/>
                </a:lnTo>
                <a:lnTo>
                  <a:pt x="50" y="228"/>
                </a:lnTo>
                <a:lnTo>
                  <a:pt x="51" y="229"/>
                </a:lnTo>
                <a:lnTo>
                  <a:pt x="51" y="229"/>
                </a:lnTo>
                <a:lnTo>
                  <a:pt x="51" y="228"/>
                </a:lnTo>
                <a:lnTo>
                  <a:pt x="50" y="226"/>
                </a:lnTo>
                <a:lnTo>
                  <a:pt x="47" y="226"/>
                </a:lnTo>
                <a:lnTo>
                  <a:pt x="47" y="226"/>
                </a:lnTo>
                <a:close/>
                <a:moveTo>
                  <a:pt x="52" y="225"/>
                </a:moveTo>
                <a:lnTo>
                  <a:pt x="52" y="225"/>
                </a:lnTo>
                <a:lnTo>
                  <a:pt x="54" y="226"/>
                </a:lnTo>
                <a:lnTo>
                  <a:pt x="57" y="228"/>
                </a:lnTo>
                <a:lnTo>
                  <a:pt x="57" y="228"/>
                </a:lnTo>
                <a:lnTo>
                  <a:pt x="54" y="225"/>
                </a:lnTo>
                <a:lnTo>
                  <a:pt x="53" y="224"/>
                </a:lnTo>
                <a:lnTo>
                  <a:pt x="52" y="225"/>
                </a:lnTo>
                <a:lnTo>
                  <a:pt x="52" y="225"/>
                </a:lnTo>
                <a:close/>
                <a:moveTo>
                  <a:pt x="50" y="214"/>
                </a:moveTo>
                <a:lnTo>
                  <a:pt x="50" y="214"/>
                </a:lnTo>
                <a:lnTo>
                  <a:pt x="52" y="215"/>
                </a:lnTo>
                <a:lnTo>
                  <a:pt x="53" y="215"/>
                </a:lnTo>
                <a:lnTo>
                  <a:pt x="53" y="214"/>
                </a:lnTo>
                <a:lnTo>
                  <a:pt x="53" y="214"/>
                </a:lnTo>
                <a:lnTo>
                  <a:pt x="52" y="214"/>
                </a:lnTo>
                <a:lnTo>
                  <a:pt x="52" y="213"/>
                </a:lnTo>
                <a:lnTo>
                  <a:pt x="51" y="211"/>
                </a:lnTo>
                <a:lnTo>
                  <a:pt x="51" y="211"/>
                </a:lnTo>
                <a:lnTo>
                  <a:pt x="50" y="214"/>
                </a:lnTo>
                <a:lnTo>
                  <a:pt x="50" y="214"/>
                </a:lnTo>
                <a:close/>
                <a:moveTo>
                  <a:pt x="46" y="215"/>
                </a:moveTo>
                <a:lnTo>
                  <a:pt x="46" y="215"/>
                </a:lnTo>
                <a:lnTo>
                  <a:pt x="45" y="214"/>
                </a:lnTo>
                <a:lnTo>
                  <a:pt x="45" y="214"/>
                </a:lnTo>
                <a:lnTo>
                  <a:pt x="45" y="214"/>
                </a:lnTo>
                <a:lnTo>
                  <a:pt x="43" y="216"/>
                </a:lnTo>
                <a:lnTo>
                  <a:pt x="43" y="216"/>
                </a:lnTo>
                <a:lnTo>
                  <a:pt x="46" y="215"/>
                </a:lnTo>
                <a:lnTo>
                  <a:pt x="46" y="215"/>
                </a:lnTo>
                <a:lnTo>
                  <a:pt x="46" y="215"/>
                </a:lnTo>
                <a:close/>
                <a:moveTo>
                  <a:pt x="53" y="218"/>
                </a:moveTo>
                <a:lnTo>
                  <a:pt x="53" y="218"/>
                </a:lnTo>
                <a:lnTo>
                  <a:pt x="53" y="218"/>
                </a:lnTo>
                <a:lnTo>
                  <a:pt x="54" y="219"/>
                </a:lnTo>
                <a:lnTo>
                  <a:pt x="54" y="219"/>
                </a:lnTo>
                <a:lnTo>
                  <a:pt x="56" y="216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53" y="218"/>
                </a:lnTo>
                <a:lnTo>
                  <a:pt x="53" y="218"/>
                </a:lnTo>
                <a:close/>
                <a:moveTo>
                  <a:pt x="45" y="229"/>
                </a:moveTo>
                <a:lnTo>
                  <a:pt x="45" y="229"/>
                </a:lnTo>
                <a:lnTo>
                  <a:pt x="46" y="228"/>
                </a:lnTo>
                <a:lnTo>
                  <a:pt x="45" y="226"/>
                </a:lnTo>
                <a:lnTo>
                  <a:pt x="45" y="223"/>
                </a:lnTo>
                <a:lnTo>
                  <a:pt x="45" y="223"/>
                </a:lnTo>
                <a:lnTo>
                  <a:pt x="47" y="221"/>
                </a:lnTo>
                <a:lnTo>
                  <a:pt x="47" y="221"/>
                </a:lnTo>
                <a:lnTo>
                  <a:pt x="47" y="221"/>
                </a:lnTo>
                <a:lnTo>
                  <a:pt x="48" y="223"/>
                </a:lnTo>
                <a:lnTo>
                  <a:pt x="48" y="223"/>
                </a:lnTo>
                <a:lnTo>
                  <a:pt x="50" y="221"/>
                </a:lnTo>
                <a:lnTo>
                  <a:pt x="50" y="220"/>
                </a:lnTo>
                <a:lnTo>
                  <a:pt x="51" y="219"/>
                </a:lnTo>
                <a:lnTo>
                  <a:pt x="51" y="219"/>
                </a:lnTo>
                <a:lnTo>
                  <a:pt x="50" y="218"/>
                </a:lnTo>
                <a:lnTo>
                  <a:pt x="48" y="216"/>
                </a:lnTo>
                <a:lnTo>
                  <a:pt x="48" y="216"/>
                </a:lnTo>
                <a:lnTo>
                  <a:pt x="45" y="218"/>
                </a:lnTo>
                <a:lnTo>
                  <a:pt x="43" y="219"/>
                </a:lnTo>
                <a:lnTo>
                  <a:pt x="43" y="220"/>
                </a:lnTo>
                <a:lnTo>
                  <a:pt x="43" y="220"/>
                </a:lnTo>
                <a:lnTo>
                  <a:pt x="45" y="220"/>
                </a:lnTo>
                <a:lnTo>
                  <a:pt x="45" y="219"/>
                </a:lnTo>
                <a:lnTo>
                  <a:pt x="45" y="219"/>
                </a:lnTo>
                <a:lnTo>
                  <a:pt x="46" y="219"/>
                </a:lnTo>
                <a:lnTo>
                  <a:pt x="47" y="219"/>
                </a:lnTo>
                <a:lnTo>
                  <a:pt x="47" y="219"/>
                </a:lnTo>
                <a:lnTo>
                  <a:pt x="47" y="219"/>
                </a:lnTo>
                <a:lnTo>
                  <a:pt x="46" y="220"/>
                </a:lnTo>
                <a:lnTo>
                  <a:pt x="43" y="221"/>
                </a:lnTo>
                <a:lnTo>
                  <a:pt x="43" y="221"/>
                </a:lnTo>
                <a:lnTo>
                  <a:pt x="43" y="225"/>
                </a:lnTo>
                <a:lnTo>
                  <a:pt x="45" y="229"/>
                </a:lnTo>
                <a:lnTo>
                  <a:pt x="45" y="229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34" y="228"/>
                </a:lnTo>
                <a:lnTo>
                  <a:pt x="33" y="226"/>
                </a:lnTo>
                <a:lnTo>
                  <a:pt x="33" y="226"/>
                </a:lnTo>
                <a:lnTo>
                  <a:pt x="33" y="229"/>
                </a:lnTo>
                <a:lnTo>
                  <a:pt x="33" y="230"/>
                </a:lnTo>
                <a:lnTo>
                  <a:pt x="34" y="230"/>
                </a:lnTo>
                <a:close/>
                <a:moveTo>
                  <a:pt x="27" y="243"/>
                </a:moveTo>
                <a:lnTo>
                  <a:pt x="27" y="243"/>
                </a:lnTo>
                <a:lnTo>
                  <a:pt x="28" y="240"/>
                </a:lnTo>
                <a:lnTo>
                  <a:pt x="28" y="239"/>
                </a:lnTo>
                <a:lnTo>
                  <a:pt x="27" y="239"/>
                </a:lnTo>
                <a:lnTo>
                  <a:pt x="27" y="239"/>
                </a:lnTo>
                <a:lnTo>
                  <a:pt x="25" y="240"/>
                </a:lnTo>
                <a:lnTo>
                  <a:pt x="25" y="242"/>
                </a:lnTo>
                <a:lnTo>
                  <a:pt x="27" y="243"/>
                </a:lnTo>
                <a:lnTo>
                  <a:pt x="27" y="243"/>
                </a:lnTo>
                <a:close/>
                <a:moveTo>
                  <a:pt x="33" y="249"/>
                </a:moveTo>
                <a:lnTo>
                  <a:pt x="33" y="249"/>
                </a:lnTo>
                <a:lnTo>
                  <a:pt x="34" y="245"/>
                </a:lnTo>
                <a:lnTo>
                  <a:pt x="34" y="243"/>
                </a:lnTo>
                <a:lnTo>
                  <a:pt x="34" y="242"/>
                </a:lnTo>
                <a:lnTo>
                  <a:pt x="34" y="242"/>
                </a:lnTo>
                <a:lnTo>
                  <a:pt x="31" y="242"/>
                </a:lnTo>
                <a:lnTo>
                  <a:pt x="31" y="242"/>
                </a:lnTo>
                <a:lnTo>
                  <a:pt x="33" y="244"/>
                </a:lnTo>
                <a:lnTo>
                  <a:pt x="33" y="244"/>
                </a:lnTo>
                <a:lnTo>
                  <a:pt x="33" y="247"/>
                </a:lnTo>
                <a:lnTo>
                  <a:pt x="33" y="248"/>
                </a:lnTo>
                <a:lnTo>
                  <a:pt x="33" y="249"/>
                </a:lnTo>
                <a:lnTo>
                  <a:pt x="33" y="249"/>
                </a:lnTo>
                <a:close/>
                <a:moveTo>
                  <a:pt x="33" y="258"/>
                </a:moveTo>
                <a:lnTo>
                  <a:pt x="33" y="258"/>
                </a:lnTo>
                <a:lnTo>
                  <a:pt x="34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0"/>
                </a:lnTo>
                <a:lnTo>
                  <a:pt x="33" y="250"/>
                </a:lnTo>
                <a:lnTo>
                  <a:pt x="31" y="252"/>
                </a:lnTo>
                <a:lnTo>
                  <a:pt x="31" y="254"/>
                </a:lnTo>
                <a:lnTo>
                  <a:pt x="33" y="258"/>
                </a:lnTo>
                <a:lnTo>
                  <a:pt x="33" y="258"/>
                </a:lnTo>
                <a:close/>
                <a:moveTo>
                  <a:pt x="27" y="259"/>
                </a:moveTo>
                <a:lnTo>
                  <a:pt x="27" y="259"/>
                </a:lnTo>
                <a:lnTo>
                  <a:pt x="28" y="255"/>
                </a:lnTo>
                <a:lnTo>
                  <a:pt x="28" y="253"/>
                </a:lnTo>
                <a:lnTo>
                  <a:pt x="27" y="252"/>
                </a:lnTo>
                <a:lnTo>
                  <a:pt x="27" y="252"/>
                </a:lnTo>
                <a:lnTo>
                  <a:pt x="27" y="254"/>
                </a:lnTo>
                <a:lnTo>
                  <a:pt x="27" y="257"/>
                </a:lnTo>
                <a:lnTo>
                  <a:pt x="25" y="258"/>
                </a:lnTo>
                <a:lnTo>
                  <a:pt x="27" y="259"/>
                </a:lnTo>
                <a:lnTo>
                  <a:pt x="27" y="259"/>
                </a:lnTo>
                <a:close/>
                <a:moveTo>
                  <a:pt x="52" y="237"/>
                </a:moveTo>
                <a:lnTo>
                  <a:pt x="52" y="237"/>
                </a:lnTo>
                <a:lnTo>
                  <a:pt x="53" y="238"/>
                </a:lnTo>
                <a:lnTo>
                  <a:pt x="53" y="238"/>
                </a:lnTo>
                <a:lnTo>
                  <a:pt x="54" y="238"/>
                </a:lnTo>
                <a:lnTo>
                  <a:pt x="54" y="235"/>
                </a:lnTo>
                <a:lnTo>
                  <a:pt x="54" y="235"/>
                </a:lnTo>
                <a:lnTo>
                  <a:pt x="53" y="235"/>
                </a:lnTo>
                <a:lnTo>
                  <a:pt x="52" y="237"/>
                </a:lnTo>
                <a:lnTo>
                  <a:pt x="52" y="237"/>
                </a:lnTo>
                <a:close/>
                <a:moveTo>
                  <a:pt x="42" y="238"/>
                </a:moveTo>
                <a:lnTo>
                  <a:pt x="42" y="238"/>
                </a:lnTo>
                <a:lnTo>
                  <a:pt x="43" y="237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5" y="233"/>
                </a:lnTo>
                <a:lnTo>
                  <a:pt x="46" y="230"/>
                </a:lnTo>
                <a:lnTo>
                  <a:pt x="46" y="230"/>
                </a:lnTo>
                <a:lnTo>
                  <a:pt x="43" y="231"/>
                </a:lnTo>
                <a:lnTo>
                  <a:pt x="42" y="233"/>
                </a:lnTo>
                <a:lnTo>
                  <a:pt x="42" y="238"/>
                </a:lnTo>
                <a:lnTo>
                  <a:pt x="42" y="238"/>
                </a:lnTo>
                <a:close/>
                <a:moveTo>
                  <a:pt x="46" y="238"/>
                </a:moveTo>
                <a:lnTo>
                  <a:pt x="46" y="238"/>
                </a:lnTo>
                <a:lnTo>
                  <a:pt x="46" y="235"/>
                </a:lnTo>
                <a:lnTo>
                  <a:pt x="47" y="235"/>
                </a:lnTo>
                <a:lnTo>
                  <a:pt x="47" y="235"/>
                </a:lnTo>
                <a:lnTo>
                  <a:pt x="47" y="234"/>
                </a:lnTo>
                <a:lnTo>
                  <a:pt x="47" y="233"/>
                </a:lnTo>
                <a:lnTo>
                  <a:pt x="47" y="233"/>
                </a:lnTo>
                <a:lnTo>
                  <a:pt x="46" y="235"/>
                </a:lnTo>
                <a:lnTo>
                  <a:pt x="45" y="234"/>
                </a:lnTo>
                <a:lnTo>
                  <a:pt x="45" y="234"/>
                </a:lnTo>
                <a:lnTo>
                  <a:pt x="45" y="237"/>
                </a:lnTo>
                <a:lnTo>
                  <a:pt x="46" y="238"/>
                </a:lnTo>
                <a:lnTo>
                  <a:pt x="46" y="238"/>
                </a:lnTo>
                <a:close/>
                <a:moveTo>
                  <a:pt x="54" y="238"/>
                </a:moveTo>
                <a:lnTo>
                  <a:pt x="54" y="238"/>
                </a:lnTo>
                <a:lnTo>
                  <a:pt x="53" y="240"/>
                </a:lnTo>
                <a:lnTo>
                  <a:pt x="52" y="240"/>
                </a:lnTo>
                <a:lnTo>
                  <a:pt x="52" y="243"/>
                </a:lnTo>
                <a:lnTo>
                  <a:pt x="52" y="243"/>
                </a:lnTo>
                <a:lnTo>
                  <a:pt x="53" y="243"/>
                </a:lnTo>
                <a:lnTo>
                  <a:pt x="54" y="242"/>
                </a:lnTo>
                <a:lnTo>
                  <a:pt x="54" y="242"/>
                </a:lnTo>
                <a:lnTo>
                  <a:pt x="54" y="242"/>
                </a:lnTo>
                <a:lnTo>
                  <a:pt x="56" y="243"/>
                </a:lnTo>
                <a:lnTo>
                  <a:pt x="56" y="243"/>
                </a:lnTo>
                <a:lnTo>
                  <a:pt x="57" y="243"/>
                </a:lnTo>
                <a:lnTo>
                  <a:pt x="57" y="240"/>
                </a:lnTo>
                <a:lnTo>
                  <a:pt x="57" y="240"/>
                </a:lnTo>
                <a:lnTo>
                  <a:pt x="56" y="240"/>
                </a:lnTo>
                <a:lnTo>
                  <a:pt x="54" y="240"/>
                </a:lnTo>
                <a:lnTo>
                  <a:pt x="54" y="238"/>
                </a:lnTo>
                <a:lnTo>
                  <a:pt x="54" y="238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0" y="252"/>
                </a:lnTo>
                <a:lnTo>
                  <a:pt x="50" y="250"/>
                </a:lnTo>
                <a:lnTo>
                  <a:pt x="50" y="249"/>
                </a:lnTo>
                <a:lnTo>
                  <a:pt x="48" y="249"/>
                </a:lnTo>
                <a:lnTo>
                  <a:pt x="48" y="249"/>
                </a:lnTo>
                <a:lnTo>
                  <a:pt x="48" y="247"/>
                </a:lnTo>
                <a:lnTo>
                  <a:pt x="47" y="245"/>
                </a:lnTo>
                <a:lnTo>
                  <a:pt x="47" y="245"/>
                </a:lnTo>
                <a:lnTo>
                  <a:pt x="48" y="243"/>
                </a:lnTo>
                <a:lnTo>
                  <a:pt x="50" y="239"/>
                </a:lnTo>
                <a:lnTo>
                  <a:pt x="47" y="239"/>
                </a:lnTo>
                <a:lnTo>
                  <a:pt x="47" y="239"/>
                </a:lnTo>
                <a:lnTo>
                  <a:pt x="47" y="242"/>
                </a:lnTo>
                <a:lnTo>
                  <a:pt x="47" y="243"/>
                </a:lnTo>
                <a:lnTo>
                  <a:pt x="45" y="242"/>
                </a:lnTo>
                <a:lnTo>
                  <a:pt x="45" y="242"/>
                </a:lnTo>
                <a:lnTo>
                  <a:pt x="47" y="250"/>
                </a:lnTo>
                <a:lnTo>
                  <a:pt x="47" y="250"/>
                </a:lnTo>
                <a:lnTo>
                  <a:pt x="48" y="250"/>
                </a:lnTo>
                <a:lnTo>
                  <a:pt x="50" y="253"/>
                </a:lnTo>
                <a:lnTo>
                  <a:pt x="50" y="253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59" y="259"/>
                </a:moveTo>
                <a:lnTo>
                  <a:pt x="59" y="259"/>
                </a:lnTo>
                <a:lnTo>
                  <a:pt x="58" y="255"/>
                </a:lnTo>
                <a:lnTo>
                  <a:pt x="57" y="253"/>
                </a:lnTo>
                <a:lnTo>
                  <a:pt x="57" y="253"/>
                </a:lnTo>
                <a:lnTo>
                  <a:pt x="58" y="249"/>
                </a:lnTo>
                <a:lnTo>
                  <a:pt x="58" y="244"/>
                </a:lnTo>
                <a:lnTo>
                  <a:pt x="58" y="244"/>
                </a:lnTo>
                <a:lnTo>
                  <a:pt x="56" y="245"/>
                </a:lnTo>
                <a:lnTo>
                  <a:pt x="56" y="245"/>
                </a:lnTo>
                <a:lnTo>
                  <a:pt x="56" y="248"/>
                </a:lnTo>
                <a:lnTo>
                  <a:pt x="56" y="249"/>
                </a:lnTo>
                <a:lnTo>
                  <a:pt x="56" y="249"/>
                </a:lnTo>
                <a:lnTo>
                  <a:pt x="57" y="248"/>
                </a:lnTo>
                <a:lnTo>
                  <a:pt x="57" y="247"/>
                </a:lnTo>
                <a:lnTo>
                  <a:pt x="57" y="247"/>
                </a:lnTo>
                <a:lnTo>
                  <a:pt x="57" y="248"/>
                </a:lnTo>
                <a:lnTo>
                  <a:pt x="57" y="249"/>
                </a:lnTo>
                <a:lnTo>
                  <a:pt x="56" y="252"/>
                </a:lnTo>
                <a:lnTo>
                  <a:pt x="56" y="252"/>
                </a:lnTo>
                <a:lnTo>
                  <a:pt x="54" y="249"/>
                </a:lnTo>
                <a:lnTo>
                  <a:pt x="54" y="249"/>
                </a:lnTo>
                <a:lnTo>
                  <a:pt x="53" y="249"/>
                </a:lnTo>
                <a:lnTo>
                  <a:pt x="52" y="248"/>
                </a:lnTo>
                <a:lnTo>
                  <a:pt x="52" y="248"/>
                </a:lnTo>
                <a:lnTo>
                  <a:pt x="53" y="245"/>
                </a:lnTo>
                <a:lnTo>
                  <a:pt x="53" y="245"/>
                </a:lnTo>
                <a:lnTo>
                  <a:pt x="51" y="247"/>
                </a:lnTo>
                <a:lnTo>
                  <a:pt x="50" y="248"/>
                </a:lnTo>
                <a:lnTo>
                  <a:pt x="50" y="248"/>
                </a:lnTo>
                <a:lnTo>
                  <a:pt x="50" y="247"/>
                </a:lnTo>
                <a:lnTo>
                  <a:pt x="50" y="245"/>
                </a:lnTo>
                <a:lnTo>
                  <a:pt x="48" y="247"/>
                </a:lnTo>
                <a:lnTo>
                  <a:pt x="48" y="247"/>
                </a:lnTo>
                <a:lnTo>
                  <a:pt x="51" y="248"/>
                </a:lnTo>
                <a:lnTo>
                  <a:pt x="51" y="249"/>
                </a:lnTo>
                <a:lnTo>
                  <a:pt x="52" y="250"/>
                </a:lnTo>
                <a:lnTo>
                  <a:pt x="52" y="250"/>
                </a:lnTo>
                <a:lnTo>
                  <a:pt x="53" y="250"/>
                </a:lnTo>
                <a:lnTo>
                  <a:pt x="54" y="250"/>
                </a:lnTo>
                <a:lnTo>
                  <a:pt x="54" y="253"/>
                </a:lnTo>
                <a:lnTo>
                  <a:pt x="54" y="253"/>
                </a:lnTo>
                <a:lnTo>
                  <a:pt x="54" y="253"/>
                </a:lnTo>
                <a:lnTo>
                  <a:pt x="56" y="253"/>
                </a:lnTo>
                <a:lnTo>
                  <a:pt x="57" y="254"/>
                </a:lnTo>
                <a:lnTo>
                  <a:pt x="57" y="254"/>
                </a:lnTo>
                <a:lnTo>
                  <a:pt x="56" y="254"/>
                </a:lnTo>
                <a:lnTo>
                  <a:pt x="54" y="257"/>
                </a:lnTo>
                <a:lnTo>
                  <a:pt x="54" y="258"/>
                </a:lnTo>
                <a:lnTo>
                  <a:pt x="53" y="259"/>
                </a:lnTo>
                <a:lnTo>
                  <a:pt x="56" y="259"/>
                </a:lnTo>
                <a:lnTo>
                  <a:pt x="56" y="259"/>
                </a:lnTo>
                <a:lnTo>
                  <a:pt x="56" y="257"/>
                </a:lnTo>
                <a:lnTo>
                  <a:pt x="57" y="255"/>
                </a:lnTo>
                <a:lnTo>
                  <a:pt x="57" y="255"/>
                </a:lnTo>
                <a:lnTo>
                  <a:pt x="57" y="255"/>
                </a:lnTo>
                <a:lnTo>
                  <a:pt x="57" y="258"/>
                </a:lnTo>
                <a:lnTo>
                  <a:pt x="58" y="259"/>
                </a:lnTo>
                <a:lnTo>
                  <a:pt x="59" y="259"/>
                </a:lnTo>
                <a:lnTo>
                  <a:pt x="59" y="259"/>
                </a:lnTo>
                <a:close/>
                <a:moveTo>
                  <a:pt x="48" y="262"/>
                </a:moveTo>
                <a:lnTo>
                  <a:pt x="48" y="262"/>
                </a:lnTo>
                <a:lnTo>
                  <a:pt x="48" y="263"/>
                </a:lnTo>
                <a:lnTo>
                  <a:pt x="48" y="264"/>
                </a:lnTo>
                <a:lnTo>
                  <a:pt x="48" y="264"/>
                </a:lnTo>
                <a:lnTo>
                  <a:pt x="50" y="264"/>
                </a:lnTo>
                <a:lnTo>
                  <a:pt x="50" y="264"/>
                </a:lnTo>
                <a:lnTo>
                  <a:pt x="50" y="263"/>
                </a:lnTo>
                <a:lnTo>
                  <a:pt x="48" y="262"/>
                </a:lnTo>
                <a:lnTo>
                  <a:pt x="48" y="262"/>
                </a:lnTo>
                <a:close/>
                <a:moveTo>
                  <a:pt x="54" y="265"/>
                </a:moveTo>
                <a:lnTo>
                  <a:pt x="54" y="265"/>
                </a:lnTo>
                <a:lnTo>
                  <a:pt x="54" y="264"/>
                </a:lnTo>
                <a:lnTo>
                  <a:pt x="53" y="264"/>
                </a:lnTo>
                <a:lnTo>
                  <a:pt x="52" y="264"/>
                </a:lnTo>
                <a:lnTo>
                  <a:pt x="52" y="264"/>
                </a:lnTo>
                <a:lnTo>
                  <a:pt x="52" y="262"/>
                </a:lnTo>
                <a:lnTo>
                  <a:pt x="52" y="260"/>
                </a:lnTo>
                <a:lnTo>
                  <a:pt x="51" y="260"/>
                </a:lnTo>
                <a:lnTo>
                  <a:pt x="51" y="260"/>
                </a:lnTo>
                <a:lnTo>
                  <a:pt x="52" y="263"/>
                </a:lnTo>
                <a:lnTo>
                  <a:pt x="51" y="265"/>
                </a:lnTo>
                <a:lnTo>
                  <a:pt x="51" y="265"/>
                </a:lnTo>
                <a:lnTo>
                  <a:pt x="53" y="265"/>
                </a:lnTo>
                <a:lnTo>
                  <a:pt x="54" y="265"/>
                </a:lnTo>
                <a:lnTo>
                  <a:pt x="54" y="265"/>
                </a:lnTo>
                <a:close/>
                <a:moveTo>
                  <a:pt x="57" y="269"/>
                </a:moveTo>
                <a:lnTo>
                  <a:pt x="57" y="269"/>
                </a:lnTo>
                <a:lnTo>
                  <a:pt x="58" y="267"/>
                </a:lnTo>
                <a:lnTo>
                  <a:pt x="58" y="267"/>
                </a:lnTo>
                <a:lnTo>
                  <a:pt x="57" y="265"/>
                </a:lnTo>
                <a:lnTo>
                  <a:pt x="57" y="265"/>
                </a:lnTo>
                <a:lnTo>
                  <a:pt x="56" y="267"/>
                </a:lnTo>
                <a:lnTo>
                  <a:pt x="56" y="267"/>
                </a:lnTo>
                <a:lnTo>
                  <a:pt x="56" y="268"/>
                </a:lnTo>
                <a:lnTo>
                  <a:pt x="57" y="269"/>
                </a:lnTo>
                <a:lnTo>
                  <a:pt x="57" y="269"/>
                </a:lnTo>
                <a:close/>
                <a:moveTo>
                  <a:pt x="56" y="273"/>
                </a:moveTo>
                <a:lnTo>
                  <a:pt x="56" y="273"/>
                </a:lnTo>
                <a:lnTo>
                  <a:pt x="56" y="274"/>
                </a:lnTo>
                <a:lnTo>
                  <a:pt x="56" y="274"/>
                </a:lnTo>
                <a:lnTo>
                  <a:pt x="54" y="275"/>
                </a:lnTo>
                <a:lnTo>
                  <a:pt x="54" y="275"/>
                </a:lnTo>
                <a:lnTo>
                  <a:pt x="54" y="275"/>
                </a:lnTo>
                <a:lnTo>
                  <a:pt x="56" y="277"/>
                </a:lnTo>
                <a:lnTo>
                  <a:pt x="56" y="278"/>
                </a:lnTo>
                <a:lnTo>
                  <a:pt x="56" y="278"/>
                </a:lnTo>
                <a:lnTo>
                  <a:pt x="57" y="278"/>
                </a:lnTo>
                <a:lnTo>
                  <a:pt x="57" y="278"/>
                </a:lnTo>
                <a:lnTo>
                  <a:pt x="57" y="277"/>
                </a:lnTo>
                <a:lnTo>
                  <a:pt x="58" y="277"/>
                </a:lnTo>
                <a:lnTo>
                  <a:pt x="58" y="277"/>
                </a:lnTo>
                <a:lnTo>
                  <a:pt x="57" y="279"/>
                </a:lnTo>
                <a:lnTo>
                  <a:pt x="57" y="280"/>
                </a:lnTo>
                <a:lnTo>
                  <a:pt x="58" y="280"/>
                </a:lnTo>
                <a:lnTo>
                  <a:pt x="58" y="280"/>
                </a:lnTo>
                <a:lnTo>
                  <a:pt x="58" y="279"/>
                </a:lnTo>
                <a:lnTo>
                  <a:pt x="59" y="277"/>
                </a:lnTo>
                <a:lnTo>
                  <a:pt x="59" y="277"/>
                </a:lnTo>
                <a:lnTo>
                  <a:pt x="58" y="274"/>
                </a:lnTo>
                <a:lnTo>
                  <a:pt x="57" y="270"/>
                </a:lnTo>
                <a:lnTo>
                  <a:pt x="57" y="270"/>
                </a:lnTo>
                <a:lnTo>
                  <a:pt x="56" y="270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69"/>
                </a:lnTo>
                <a:lnTo>
                  <a:pt x="54" y="270"/>
                </a:lnTo>
                <a:lnTo>
                  <a:pt x="56" y="272"/>
                </a:lnTo>
                <a:lnTo>
                  <a:pt x="56" y="272"/>
                </a:lnTo>
                <a:lnTo>
                  <a:pt x="54" y="273"/>
                </a:lnTo>
                <a:lnTo>
                  <a:pt x="54" y="273"/>
                </a:lnTo>
                <a:lnTo>
                  <a:pt x="54" y="274"/>
                </a:lnTo>
                <a:lnTo>
                  <a:pt x="54" y="274"/>
                </a:lnTo>
                <a:lnTo>
                  <a:pt x="56" y="273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52" y="280"/>
                </a:moveTo>
                <a:lnTo>
                  <a:pt x="52" y="280"/>
                </a:lnTo>
                <a:lnTo>
                  <a:pt x="52" y="279"/>
                </a:lnTo>
                <a:lnTo>
                  <a:pt x="52" y="277"/>
                </a:lnTo>
                <a:lnTo>
                  <a:pt x="52" y="277"/>
                </a:lnTo>
                <a:lnTo>
                  <a:pt x="51" y="277"/>
                </a:lnTo>
                <a:lnTo>
                  <a:pt x="51" y="278"/>
                </a:lnTo>
                <a:lnTo>
                  <a:pt x="51" y="278"/>
                </a:lnTo>
                <a:lnTo>
                  <a:pt x="50" y="278"/>
                </a:lnTo>
                <a:lnTo>
                  <a:pt x="50" y="278"/>
                </a:lnTo>
                <a:lnTo>
                  <a:pt x="50" y="277"/>
                </a:lnTo>
                <a:lnTo>
                  <a:pt x="51" y="274"/>
                </a:lnTo>
                <a:lnTo>
                  <a:pt x="51" y="274"/>
                </a:lnTo>
                <a:lnTo>
                  <a:pt x="50" y="274"/>
                </a:lnTo>
                <a:lnTo>
                  <a:pt x="48" y="274"/>
                </a:lnTo>
                <a:lnTo>
                  <a:pt x="48" y="274"/>
                </a:lnTo>
                <a:lnTo>
                  <a:pt x="48" y="278"/>
                </a:lnTo>
                <a:lnTo>
                  <a:pt x="48" y="279"/>
                </a:lnTo>
                <a:lnTo>
                  <a:pt x="50" y="280"/>
                </a:lnTo>
                <a:lnTo>
                  <a:pt x="50" y="280"/>
                </a:lnTo>
                <a:lnTo>
                  <a:pt x="50" y="279"/>
                </a:lnTo>
                <a:lnTo>
                  <a:pt x="51" y="279"/>
                </a:lnTo>
                <a:lnTo>
                  <a:pt x="52" y="280"/>
                </a:lnTo>
                <a:lnTo>
                  <a:pt x="52" y="280"/>
                </a:lnTo>
                <a:close/>
                <a:moveTo>
                  <a:pt x="56" y="283"/>
                </a:moveTo>
                <a:lnTo>
                  <a:pt x="56" y="283"/>
                </a:lnTo>
                <a:lnTo>
                  <a:pt x="52" y="284"/>
                </a:lnTo>
                <a:lnTo>
                  <a:pt x="51" y="284"/>
                </a:lnTo>
                <a:lnTo>
                  <a:pt x="52" y="285"/>
                </a:lnTo>
                <a:lnTo>
                  <a:pt x="52" y="285"/>
                </a:lnTo>
                <a:lnTo>
                  <a:pt x="52" y="285"/>
                </a:lnTo>
                <a:lnTo>
                  <a:pt x="54" y="284"/>
                </a:lnTo>
                <a:lnTo>
                  <a:pt x="54" y="284"/>
                </a:lnTo>
                <a:lnTo>
                  <a:pt x="53" y="287"/>
                </a:lnTo>
                <a:lnTo>
                  <a:pt x="54" y="287"/>
                </a:lnTo>
                <a:lnTo>
                  <a:pt x="54" y="287"/>
                </a:lnTo>
                <a:lnTo>
                  <a:pt x="54" y="287"/>
                </a:lnTo>
                <a:lnTo>
                  <a:pt x="56" y="284"/>
                </a:lnTo>
                <a:lnTo>
                  <a:pt x="56" y="283"/>
                </a:lnTo>
                <a:lnTo>
                  <a:pt x="56" y="283"/>
                </a:lnTo>
                <a:lnTo>
                  <a:pt x="56" y="280"/>
                </a:lnTo>
                <a:lnTo>
                  <a:pt x="56" y="279"/>
                </a:lnTo>
                <a:lnTo>
                  <a:pt x="56" y="280"/>
                </a:lnTo>
                <a:lnTo>
                  <a:pt x="56" y="283"/>
                </a:lnTo>
                <a:close/>
                <a:moveTo>
                  <a:pt x="47" y="280"/>
                </a:moveTo>
                <a:lnTo>
                  <a:pt x="47" y="280"/>
                </a:lnTo>
                <a:lnTo>
                  <a:pt x="47" y="284"/>
                </a:lnTo>
                <a:lnTo>
                  <a:pt x="46" y="285"/>
                </a:lnTo>
                <a:lnTo>
                  <a:pt x="47" y="285"/>
                </a:lnTo>
                <a:lnTo>
                  <a:pt x="47" y="285"/>
                </a:lnTo>
                <a:lnTo>
                  <a:pt x="48" y="283"/>
                </a:lnTo>
                <a:lnTo>
                  <a:pt x="48" y="282"/>
                </a:lnTo>
                <a:lnTo>
                  <a:pt x="47" y="280"/>
                </a:lnTo>
                <a:lnTo>
                  <a:pt x="47" y="280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5" y="285"/>
                </a:lnTo>
                <a:lnTo>
                  <a:pt x="45" y="284"/>
                </a:lnTo>
                <a:lnTo>
                  <a:pt x="43" y="284"/>
                </a:lnTo>
                <a:lnTo>
                  <a:pt x="43" y="283"/>
                </a:lnTo>
                <a:lnTo>
                  <a:pt x="43" y="283"/>
                </a:lnTo>
                <a:lnTo>
                  <a:pt x="45" y="283"/>
                </a:lnTo>
                <a:lnTo>
                  <a:pt x="45" y="282"/>
                </a:lnTo>
                <a:lnTo>
                  <a:pt x="42" y="282"/>
                </a:lnTo>
                <a:lnTo>
                  <a:pt x="42" y="282"/>
                </a:lnTo>
                <a:lnTo>
                  <a:pt x="42" y="284"/>
                </a:lnTo>
                <a:lnTo>
                  <a:pt x="42" y="287"/>
                </a:lnTo>
                <a:lnTo>
                  <a:pt x="42" y="287"/>
                </a:lnTo>
                <a:lnTo>
                  <a:pt x="43" y="287"/>
                </a:lnTo>
                <a:lnTo>
                  <a:pt x="43" y="285"/>
                </a:lnTo>
                <a:lnTo>
                  <a:pt x="45" y="285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51" y="290"/>
                </a:moveTo>
                <a:lnTo>
                  <a:pt x="51" y="290"/>
                </a:lnTo>
                <a:lnTo>
                  <a:pt x="52" y="290"/>
                </a:lnTo>
                <a:lnTo>
                  <a:pt x="52" y="289"/>
                </a:lnTo>
                <a:lnTo>
                  <a:pt x="52" y="287"/>
                </a:lnTo>
                <a:lnTo>
                  <a:pt x="52" y="287"/>
                </a:lnTo>
                <a:lnTo>
                  <a:pt x="52" y="287"/>
                </a:lnTo>
                <a:lnTo>
                  <a:pt x="52" y="288"/>
                </a:lnTo>
                <a:lnTo>
                  <a:pt x="52" y="289"/>
                </a:lnTo>
                <a:lnTo>
                  <a:pt x="51" y="289"/>
                </a:lnTo>
                <a:lnTo>
                  <a:pt x="51" y="290"/>
                </a:lnTo>
                <a:lnTo>
                  <a:pt x="51" y="290"/>
                </a:lnTo>
                <a:close/>
                <a:moveTo>
                  <a:pt x="46" y="293"/>
                </a:moveTo>
                <a:lnTo>
                  <a:pt x="46" y="293"/>
                </a:lnTo>
                <a:lnTo>
                  <a:pt x="47" y="290"/>
                </a:lnTo>
                <a:lnTo>
                  <a:pt x="47" y="288"/>
                </a:lnTo>
                <a:lnTo>
                  <a:pt x="47" y="288"/>
                </a:lnTo>
                <a:lnTo>
                  <a:pt x="46" y="289"/>
                </a:lnTo>
                <a:lnTo>
                  <a:pt x="45" y="290"/>
                </a:lnTo>
                <a:lnTo>
                  <a:pt x="45" y="292"/>
                </a:lnTo>
                <a:lnTo>
                  <a:pt x="46" y="293"/>
                </a:lnTo>
                <a:lnTo>
                  <a:pt x="46" y="293"/>
                </a:lnTo>
                <a:close/>
                <a:moveTo>
                  <a:pt x="47" y="299"/>
                </a:moveTo>
                <a:lnTo>
                  <a:pt x="47" y="299"/>
                </a:lnTo>
                <a:lnTo>
                  <a:pt x="48" y="297"/>
                </a:lnTo>
                <a:lnTo>
                  <a:pt x="48" y="295"/>
                </a:lnTo>
                <a:lnTo>
                  <a:pt x="47" y="294"/>
                </a:lnTo>
                <a:lnTo>
                  <a:pt x="47" y="294"/>
                </a:lnTo>
                <a:lnTo>
                  <a:pt x="46" y="298"/>
                </a:lnTo>
                <a:lnTo>
                  <a:pt x="46" y="299"/>
                </a:lnTo>
                <a:lnTo>
                  <a:pt x="47" y="299"/>
                </a:lnTo>
                <a:lnTo>
                  <a:pt x="47" y="299"/>
                </a:lnTo>
                <a:close/>
                <a:moveTo>
                  <a:pt x="53" y="302"/>
                </a:moveTo>
                <a:lnTo>
                  <a:pt x="53" y="302"/>
                </a:lnTo>
                <a:lnTo>
                  <a:pt x="54" y="300"/>
                </a:lnTo>
                <a:lnTo>
                  <a:pt x="54" y="299"/>
                </a:lnTo>
                <a:lnTo>
                  <a:pt x="54" y="298"/>
                </a:lnTo>
                <a:lnTo>
                  <a:pt x="54" y="298"/>
                </a:lnTo>
                <a:lnTo>
                  <a:pt x="52" y="300"/>
                </a:lnTo>
                <a:lnTo>
                  <a:pt x="52" y="302"/>
                </a:lnTo>
                <a:lnTo>
                  <a:pt x="53" y="302"/>
                </a:lnTo>
                <a:lnTo>
                  <a:pt x="53" y="302"/>
                </a:lnTo>
                <a:close/>
                <a:moveTo>
                  <a:pt x="58" y="302"/>
                </a:moveTo>
                <a:lnTo>
                  <a:pt x="58" y="302"/>
                </a:lnTo>
                <a:lnTo>
                  <a:pt x="59" y="299"/>
                </a:lnTo>
                <a:lnTo>
                  <a:pt x="59" y="295"/>
                </a:lnTo>
                <a:lnTo>
                  <a:pt x="59" y="295"/>
                </a:lnTo>
                <a:lnTo>
                  <a:pt x="58" y="295"/>
                </a:lnTo>
                <a:lnTo>
                  <a:pt x="58" y="297"/>
                </a:lnTo>
                <a:lnTo>
                  <a:pt x="58" y="298"/>
                </a:lnTo>
                <a:lnTo>
                  <a:pt x="57" y="298"/>
                </a:lnTo>
                <a:lnTo>
                  <a:pt x="57" y="298"/>
                </a:lnTo>
                <a:lnTo>
                  <a:pt x="56" y="298"/>
                </a:lnTo>
                <a:lnTo>
                  <a:pt x="56" y="299"/>
                </a:lnTo>
                <a:lnTo>
                  <a:pt x="56" y="299"/>
                </a:lnTo>
                <a:lnTo>
                  <a:pt x="57" y="298"/>
                </a:lnTo>
                <a:lnTo>
                  <a:pt x="58" y="299"/>
                </a:lnTo>
                <a:lnTo>
                  <a:pt x="58" y="299"/>
                </a:lnTo>
                <a:lnTo>
                  <a:pt x="58" y="299"/>
                </a:lnTo>
                <a:lnTo>
                  <a:pt x="57" y="300"/>
                </a:lnTo>
                <a:lnTo>
                  <a:pt x="58" y="302"/>
                </a:lnTo>
                <a:lnTo>
                  <a:pt x="58" y="302"/>
                </a:lnTo>
                <a:close/>
                <a:moveTo>
                  <a:pt x="57" y="324"/>
                </a:moveTo>
                <a:lnTo>
                  <a:pt x="57" y="324"/>
                </a:lnTo>
                <a:lnTo>
                  <a:pt x="57" y="327"/>
                </a:lnTo>
                <a:lnTo>
                  <a:pt x="57" y="328"/>
                </a:lnTo>
                <a:lnTo>
                  <a:pt x="57" y="328"/>
                </a:lnTo>
                <a:lnTo>
                  <a:pt x="58" y="328"/>
                </a:lnTo>
                <a:lnTo>
                  <a:pt x="58" y="327"/>
                </a:lnTo>
                <a:lnTo>
                  <a:pt x="57" y="324"/>
                </a:lnTo>
                <a:lnTo>
                  <a:pt x="57" y="324"/>
                </a:lnTo>
                <a:close/>
                <a:moveTo>
                  <a:pt x="46" y="304"/>
                </a:moveTo>
                <a:lnTo>
                  <a:pt x="46" y="304"/>
                </a:lnTo>
                <a:lnTo>
                  <a:pt x="46" y="304"/>
                </a:lnTo>
                <a:lnTo>
                  <a:pt x="46" y="305"/>
                </a:lnTo>
                <a:lnTo>
                  <a:pt x="46" y="305"/>
                </a:lnTo>
                <a:lnTo>
                  <a:pt x="46" y="304"/>
                </a:lnTo>
                <a:lnTo>
                  <a:pt x="46" y="303"/>
                </a:lnTo>
                <a:lnTo>
                  <a:pt x="43" y="303"/>
                </a:lnTo>
                <a:lnTo>
                  <a:pt x="43" y="305"/>
                </a:lnTo>
                <a:lnTo>
                  <a:pt x="43" y="305"/>
                </a:lnTo>
                <a:lnTo>
                  <a:pt x="45" y="304"/>
                </a:lnTo>
                <a:lnTo>
                  <a:pt x="46" y="304"/>
                </a:lnTo>
                <a:lnTo>
                  <a:pt x="46" y="304"/>
                </a:lnTo>
                <a:close/>
                <a:moveTo>
                  <a:pt x="57" y="305"/>
                </a:moveTo>
                <a:lnTo>
                  <a:pt x="57" y="305"/>
                </a:lnTo>
                <a:lnTo>
                  <a:pt x="58" y="305"/>
                </a:lnTo>
                <a:lnTo>
                  <a:pt x="59" y="304"/>
                </a:lnTo>
                <a:lnTo>
                  <a:pt x="59" y="304"/>
                </a:lnTo>
                <a:lnTo>
                  <a:pt x="58" y="304"/>
                </a:lnTo>
                <a:lnTo>
                  <a:pt x="57" y="303"/>
                </a:lnTo>
                <a:lnTo>
                  <a:pt x="57" y="305"/>
                </a:lnTo>
                <a:close/>
                <a:moveTo>
                  <a:pt x="46" y="314"/>
                </a:moveTo>
                <a:lnTo>
                  <a:pt x="46" y="314"/>
                </a:lnTo>
                <a:lnTo>
                  <a:pt x="46" y="310"/>
                </a:lnTo>
                <a:lnTo>
                  <a:pt x="45" y="308"/>
                </a:lnTo>
                <a:lnTo>
                  <a:pt x="45" y="308"/>
                </a:lnTo>
                <a:lnTo>
                  <a:pt x="46" y="309"/>
                </a:lnTo>
                <a:lnTo>
                  <a:pt x="47" y="310"/>
                </a:lnTo>
                <a:lnTo>
                  <a:pt x="47" y="310"/>
                </a:lnTo>
                <a:lnTo>
                  <a:pt x="47" y="309"/>
                </a:lnTo>
                <a:lnTo>
                  <a:pt x="47" y="308"/>
                </a:lnTo>
                <a:lnTo>
                  <a:pt x="45" y="307"/>
                </a:lnTo>
                <a:lnTo>
                  <a:pt x="45" y="307"/>
                </a:lnTo>
                <a:lnTo>
                  <a:pt x="45" y="310"/>
                </a:lnTo>
                <a:lnTo>
                  <a:pt x="43" y="312"/>
                </a:lnTo>
                <a:lnTo>
                  <a:pt x="42" y="313"/>
                </a:lnTo>
                <a:lnTo>
                  <a:pt x="42" y="313"/>
                </a:lnTo>
                <a:lnTo>
                  <a:pt x="45" y="314"/>
                </a:lnTo>
                <a:lnTo>
                  <a:pt x="46" y="314"/>
                </a:lnTo>
                <a:lnTo>
                  <a:pt x="46" y="314"/>
                </a:lnTo>
                <a:close/>
                <a:moveTo>
                  <a:pt x="54" y="313"/>
                </a:moveTo>
                <a:lnTo>
                  <a:pt x="54" y="313"/>
                </a:lnTo>
                <a:lnTo>
                  <a:pt x="54" y="314"/>
                </a:lnTo>
                <a:lnTo>
                  <a:pt x="56" y="313"/>
                </a:lnTo>
                <a:lnTo>
                  <a:pt x="56" y="312"/>
                </a:lnTo>
                <a:lnTo>
                  <a:pt x="54" y="310"/>
                </a:lnTo>
                <a:lnTo>
                  <a:pt x="54" y="310"/>
                </a:lnTo>
                <a:lnTo>
                  <a:pt x="54" y="313"/>
                </a:lnTo>
                <a:lnTo>
                  <a:pt x="54" y="313"/>
                </a:lnTo>
                <a:close/>
                <a:moveTo>
                  <a:pt x="53" y="320"/>
                </a:moveTo>
                <a:lnTo>
                  <a:pt x="57" y="320"/>
                </a:lnTo>
                <a:lnTo>
                  <a:pt x="57" y="320"/>
                </a:lnTo>
                <a:lnTo>
                  <a:pt x="57" y="322"/>
                </a:lnTo>
                <a:lnTo>
                  <a:pt x="57" y="323"/>
                </a:lnTo>
                <a:lnTo>
                  <a:pt x="58" y="323"/>
                </a:lnTo>
                <a:lnTo>
                  <a:pt x="58" y="323"/>
                </a:lnTo>
                <a:lnTo>
                  <a:pt x="58" y="317"/>
                </a:lnTo>
                <a:lnTo>
                  <a:pt x="58" y="317"/>
                </a:lnTo>
                <a:lnTo>
                  <a:pt x="57" y="317"/>
                </a:lnTo>
                <a:lnTo>
                  <a:pt x="57" y="318"/>
                </a:lnTo>
                <a:lnTo>
                  <a:pt x="57" y="319"/>
                </a:lnTo>
                <a:lnTo>
                  <a:pt x="54" y="319"/>
                </a:lnTo>
                <a:lnTo>
                  <a:pt x="54" y="319"/>
                </a:lnTo>
                <a:lnTo>
                  <a:pt x="54" y="317"/>
                </a:lnTo>
                <a:lnTo>
                  <a:pt x="54" y="317"/>
                </a:lnTo>
                <a:lnTo>
                  <a:pt x="57" y="315"/>
                </a:lnTo>
                <a:lnTo>
                  <a:pt x="58" y="314"/>
                </a:lnTo>
                <a:lnTo>
                  <a:pt x="58" y="312"/>
                </a:lnTo>
                <a:lnTo>
                  <a:pt x="57" y="310"/>
                </a:lnTo>
                <a:lnTo>
                  <a:pt x="57" y="310"/>
                </a:lnTo>
                <a:lnTo>
                  <a:pt x="56" y="315"/>
                </a:lnTo>
                <a:lnTo>
                  <a:pt x="56" y="315"/>
                </a:lnTo>
                <a:lnTo>
                  <a:pt x="54" y="315"/>
                </a:lnTo>
                <a:lnTo>
                  <a:pt x="53" y="314"/>
                </a:lnTo>
                <a:lnTo>
                  <a:pt x="53" y="314"/>
                </a:lnTo>
                <a:lnTo>
                  <a:pt x="52" y="313"/>
                </a:lnTo>
                <a:lnTo>
                  <a:pt x="52" y="313"/>
                </a:lnTo>
                <a:lnTo>
                  <a:pt x="53" y="317"/>
                </a:lnTo>
                <a:lnTo>
                  <a:pt x="53" y="318"/>
                </a:lnTo>
                <a:lnTo>
                  <a:pt x="53" y="320"/>
                </a:lnTo>
                <a:lnTo>
                  <a:pt x="53" y="320"/>
                </a:lnTo>
                <a:close/>
                <a:moveTo>
                  <a:pt x="46" y="329"/>
                </a:moveTo>
                <a:lnTo>
                  <a:pt x="46" y="329"/>
                </a:lnTo>
                <a:lnTo>
                  <a:pt x="46" y="328"/>
                </a:lnTo>
                <a:lnTo>
                  <a:pt x="47" y="327"/>
                </a:lnTo>
                <a:lnTo>
                  <a:pt x="47" y="327"/>
                </a:lnTo>
                <a:lnTo>
                  <a:pt x="46" y="327"/>
                </a:lnTo>
                <a:lnTo>
                  <a:pt x="46" y="327"/>
                </a:lnTo>
                <a:lnTo>
                  <a:pt x="45" y="327"/>
                </a:lnTo>
                <a:lnTo>
                  <a:pt x="45" y="325"/>
                </a:lnTo>
                <a:lnTo>
                  <a:pt x="45" y="325"/>
                </a:lnTo>
                <a:lnTo>
                  <a:pt x="45" y="325"/>
                </a:lnTo>
                <a:lnTo>
                  <a:pt x="45" y="324"/>
                </a:lnTo>
                <a:lnTo>
                  <a:pt x="45" y="324"/>
                </a:lnTo>
                <a:lnTo>
                  <a:pt x="47" y="324"/>
                </a:lnTo>
                <a:lnTo>
                  <a:pt x="48" y="324"/>
                </a:lnTo>
                <a:lnTo>
                  <a:pt x="48" y="324"/>
                </a:lnTo>
                <a:lnTo>
                  <a:pt x="48" y="323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2"/>
                </a:lnTo>
                <a:lnTo>
                  <a:pt x="47" y="320"/>
                </a:lnTo>
                <a:lnTo>
                  <a:pt x="47" y="319"/>
                </a:lnTo>
                <a:lnTo>
                  <a:pt x="50" y="318"/>
                </a:lnTo>
                <a:lnTo>
                  <a:pt x="50" y="318"/>
                </a:lnTo>
                <a:lnTo>
                  <a:pt x="46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9"/>
                </a:lnTo>
                <a:lnTo>
                  <a:pt x="42" y="323"/>
                </a:lnTo>
                <a:lnTo>
                  <a:pt x="42" y="323"/>
                </a:lnTo>
                <a:lnTo>
                  <a:pt x="43" y="323"/>
                </a:lnTo>
                <a:lnTo>
                  <a:pt x="43" y="324"/>
                </a:lnTo>
                <a:lnTo>
                  <a:pt x="43" y="324"/>
                </a:lnTo>
                <a:lnTo>
                  <a:pt x="43" y="325"/>
                </a:lnTo>
                <a:lnTo>
                  <a:pt x="42" y="327"/>
                </a:lnTo>
                <a:lnTo>
                  <a:pt x="42" y="328"/>
                </a:lnTo>
                <a:lnTo>
                  <a:pt x="42" y="328"/>
                </a:lnTo>
                <a:lnTo>
                  <a:pt x="43" y="329"/>
                </a:lnTo>
                <a:lnTo>
                  <a:pt x="46" y="329"/>
                </a:lnTo>
                <a:lnTo>
                  <a:pt x="46" y="329"/>
                </a:lnTo>
                <a:close/>
                <a:moveTo>
                  <a:pt x="50" y="328"/>
                </a:moveTo>
                <a:lnTo>
                  <a:pt x="50" y="328"/>
                </a:lnTo>
                <a:lnTo>
                  <a:pt x="51" y="327"/>
                </a:lnTo>
                <a:lnTo>
                  <a:pt x="50" y="325"/>
                </a:lnTo>
                <a:lnTo>
                  <a:pt x="50" y="325"/>
                </a:lnTo>
                <a:lnTo>
                  <a:pt x="51" y="325"/>
                </a:lnTo>
                <a:lnTo>
                  <a:pt x="52" y="325"/>
                </a:lnTo>
                <a:lnTo>
                  <a:pt x="52" y="324"/>
                </a:lnTo>
                <a:lnTo>
                  <a:pt x="53" y="324"/>
                </a:lnTo>
                <a:lnTo>
                  <a:pt x="53" y="324"/>
                </a:lnTo>
                <a:lnTo>
                  <a:pt x="53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3"/>
                </a:lnTo>
                <a:lnTo>
                  <a:pt x="52" y="324"/>
                </a:lnTo>
                <a:lnTo>
                  <a:pt x="52" y="324"/>
                </a:lnTo>
                <a:lnTo>
                  <a:pt x="51" y="324"/>
                </a:lnTo>
                <a:lnTo>
                  <a:pt x="51" y="324"/>
                </a:lnTo>
                <a:lnTo>
                  <a:pt x="51" y="322"/>
                </a:lnTo>
                <a:lnTo>
                  <a:pt x="51" y="320"/>
                </a:lnTo>
                <a:lnTo>
                  <a:pt x="50" y="320"/>
                </a:lnTo>
                <a:lnTo>
                  <a:pt x="50" y="320"/>
                </a:lnTo>
                <a:lnTo>
                  <a:pt x="50" y="322"/>
                </a:lnTo>
                <a:lnTo>
                  <a:pt x="50" y="324"/>
                </a:lnTo>
                <a:lnTo>
                  <a:pt x="50" y="324"/>
                </a:lnTo>
                <a:lnTo>
                  <a:pt x="48" y="325"/>
                </a:lnTo>
                <a:lnTo>
                  <a:pt x="48" y="327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48" y="330"/>
                </a:lnTo>
                <a:lnTo>
                  <a:pt x="50" y="328"/>
                </a:lnTo>
                <a:lnTo>
                  <a:pt x="50" y="328"/>
                </a:lnTo>
                <a:close/>
                <a:moveTo>
                  <a:pt x="53" y="335"/>
                </a:moveTo>
                <a:lnTo>
                  <a:pt x="53" y="335"/>
                </a:lnTo>
                <a:lnTo>
                  <a:pt x="54" y="333"/>
                </a:lnTo>
                <a:lnTo>
                  <a:pt x="54" y="332"/>
                </a:lnTo>
                <a:lnTo>
                  <a:pt x="54" y="337"/>
                </a:lnTo>
                <a:lnTo>
                  <a:pt x="54" y="337"/>
                </a:lnTo>
                <a:lnTo>
                  <a:pt x="58" y="337"/>
                </a:lnTo>
                <a:lnTo>
                  <a:pt x="58" y="337"/>
                </a:lnTo>
                <a:lnTo>
                  <a:pt x="58" y="335"/>
                </a:lnTo>
                <a:lnTo>
                  <a:pt x="57" y="333"/>
                </a:lnTo>
                <a:lnTo>
                  <a:pt x="57" y="332"/>
                </a:lnTo>
                <a:lnTo>
                  <a:pt x="56" y="330"/>
                </a:lnTo>
                <a:lnTo>
                  <a:pt x="56" y="330"/>
                </a:lnTo>
                <a:lnTo>
                  <a:pt x="54" y="330"/>
                </a:lnTo>
                <a:lnTo>
                  <a:pt x="54" y="332"/>
                </a:lnTo>
                <a:lnTo>
                  <a:pt x="54" y="332"/>
                </a:lnTo>
                <a:lnTo>
                  <a:pt x="53" y="330"/>
                </a:lnTo>
                <a:lnTo>
                  <a:pt x="53" y="330"/>
                </a:lnTo>
                <a:lnTo>
                  <a:pt x="52" y="332"/>
                </a:lnTo>
                <a:lnTo>
                  <a:pt x="52" y="332"/>
                </a:lnTo>
                <a:lnTo>
                  <a:pt x="52" y="332"/>
                </a:lnTo>
                <a:lnTo>
                  <a:pt x="51" y="332"/>
                </a:lnTo>
                <a:lnTo>
                  <a:pt x="51" y="332"/>
                </a:lnTo>
                <a:lnTo>
                  <a:pt x="53" y="332"/>
                </a:lnTo>
                <a:lnTo>
                  <a:pt x="53" y="333"/>
                </a:lnTo>
                <a:lnTo>
                  <a:pt x="53" y="334"/>
                </a:lnTo>
                <a:lnTo>
                  <a:pt x="53" y="335"/>
                </a:lnTo>
                <a:lnTo>
                  <a:pt x="53" y="335"/>
                </a:lnTo>
                <a:close/>
                <a:moveTo>
                  <a:pt x="48" y="340"/>
                </a:moveTo>
                <a:lnTo>
                  <a:pt x="48" y="340"/>
                </a:lnTo>
                <a:lnTo>
                  <a:pt x="50" y="338"/>
                </a:lnTo>
                <a:lnTo>
                  <a:pt x="50" y="334"/>
                </a:lnTo>
                <a:lnTo>
                  <a:pt x="50" y="334"/>
                </a:lnTo>
                <a:lnTo>
                  <a:pt x="47" y="335"/>
                </a:lnTo>
                <a:lnTo>
                  <a:pt x="47" y="337"/>
                </a:lnTo>
                <a:lnTo>
                  <a:pt x="48" y="340"/>
                </a:lnTo>
                <a:lnTo>
                  <a:pt x="48" y="340"/>
                </a:lnTo>
                <a:close/>
                <a:moveTo>
                  <a:pt x="52" y="343"/>
                </a:moveTo>
                <a:lnTo>
                  <a:pt x="52" y="343"/>
                </a:lnTo>
                <a:lnTo>
                  <a:pt x="51" y="343"/>
                </a:lnTo>
                <a:lnTo>
                  <a:pt x="51" y="343"/>
                </a:lnTo>
                <a:lnTo>
                  <a:pt x="51" y="344"/>
                </a:lnTo>
                <a:lnTo>
                  <a:pt x="50" y="345"/>
                </a:lnTo>
                <a:lnTo>
                  <a:pt x="50" y="345"/>
                </a:lnTo>
                <a:lnTo>
                  <a:pt x="50" y="347"/>
                </a:lnTo>
                <a:lnTo>
                  <a:pt x="51" y="348"/>
                </a:lnTo>
                <a:lnTo>
                  <a:pt x="51" y="348"/>
                </a:lnTo>
                <a:lnTo>
                  <a:pt x="51" y="345"/>
                </a:lnTo>
                <a:lnTo>
                  <a:pt x="51" y="344"/>
                </a:lnTo>
                <a:lnTo>
                  <a:pt x="52" y="344"/>
                </a:lnTo>
                <a:lnTo>
                  <a:pt x="52" y="344"/>
                </a:lnTo>
                <a:lnTo>
                  <a:pt x="52" y="345"/>
                </a:lnTo>
                <a:lnTo>
                  <a:pt x="52" y="347"/>
                </a:lnTo>
                <a:lnTo>
                  <a:pt x="53" y="347"/>
                </a:lnTo>
                <a:lnTo>
                  <a:pt x="53" y="347"/>
                </a:lnTo>
                <a:lnTo>
                  <a:pt x="53" y="348"/>
                </a:lnTo>
                <a:lnTo>
                  <a:pt x="53" y="350"/>
                </a:lnTo>
                <a:lnTo>
                  <a:pt x="53" y="350"/>
                </a:lnTo>
                <a:lnTo>
                  <a:pt x="54" y="349"/>
                </a:lnTo>
                <a:lnTo>
                  <a:pt x="54" y="348"/>
                </a:lnTo>
                <a:lnTo>
                  <a:pt x="56" y="344"/>
                </a:lnTo>
                <a:lnTo>
                  <a:pt x="56" y="344"/>
                </a:lnTo>
                <a:lnTo>
                  <a:pt x="57" y="344"/>
                </a:lnTo>
                <a:lnTo>
                  <a:pt x="57" y="344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lnTo>
                  <a:pt x="54" y="343"/>
                </a:lnTo>
                <a:lnTo>
                  <a:pt x="54" y="343"/>
                </a:lnTo>
                <a:lnTo>
                  <a:pt x="54" y="340"/>
                </a:lnTo>
                <a:lnTo>
                  <a:pt x="54" y="340"/>
                </a:lnTo>
                <a:lnTo>
                  <a:pt x="53" y="340"/>
                </a:lnTo>
                <a:lnTo>
                  <a:pt x="53" y="342"/>
                </a:lnTo>
                <a:lnTo>
                  <a:pt x="53" y="342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3"/>
                </a:lnTo>
                <a:lnTo>
                  <a:pt x="52" y="342"/>
                </a:lnTo>
                <a:lnTo>
                  <a:pt x="52" y="343"/>
                </a:lnTo>
                <a:lnTo>
                  <a:pt x="52" y="343"/>
                </a:lnTo>
                <a:close/>
                <a:moveTo>
                  <a:pt x="50" y="352"/>
                </a:moveTo>
                <a:lnTo>
                  <a:pt x="50" y="352"/>
                </a:lnTo>
                <a:lnTo>
                  <a:pt x="50" y="350"/>
                </a:lnTo>
                <a:lnTo>
                  <a:pt x="48" y="350"/>
                </a:lnTo>
                <a:lnTo>
                  <a:pt x="48" y="349"/>
                </a:lnTo>
                <a:lnTo>
                  <a:pt x="48" y="349"/>
                </a:lnTo>
                <a:lnTo>
                  <a:pt x="48" y="345"/>
                </a:lnTo>
                <a:lnTo>
                  <a:pt x="48" y="342"/>
                </a:lnTo>
                <a:lnTo>
                  <a:pt x="48" y="342"/>
                </a:lnTo>
                <a:lnTo>
                  <a:pt x="48" y="343"/>
                </a:lnTo>
                <a:lnTo>
                  <a:pt x="46" y="343"/>
                </a:lnTo>
                <a:lnTo>
                  <a:pt x="46" y="343"/>
                </a:lnTo>
                <a:lnTo>
                  <a:pt x="47" y="345"/>
                </a:lnTo>
                <a:lnTo>
                  <a:pt x="47" y="347"/>
                </a:lnTo>
                <a:lnTo>
                  <a:pt x="47" y="352"/>
                </a:lnTo>
                <a:lnTo>
                  <a:pt x="50" y="352"/>
                </a:lnTo>
                <a:close/>
                <a:moveTo>
                  <a:pt x="47" y="368"/>
                </a:moveTo>
                <a:lnTo>
                  <a:pt x="47" y="368"/>
                </a:lnTo>
                <a:lnTo>
                  <a:pt x="50" y="368"/>
                </a:lnTo>
                <a:lnTo>
                  <a:pt x="50" y="368"/>
                </a:lnTo>
                <a:lnTo>
                  <a:pt x="50" y="365"/>
                </a:lnTo>
                <a:lnTo>
                  <a:pt x="48" y="365"/>
                </a:lnTo>
                <a:lnTo>
                  <a:pt x="48" y="365"/>
                </a:lnTo>
                <a:lnTo>
                  <a:pt x="47" y="367"/>
                </a:lnTo>
                <a:lnTo>
                  <a:pt x="47" y="368"/>
                </a:lnTo>
                <a:lnTo>
                  <a:pt x="47" y="368"/>
                </a:lnTo>
                <a:close/>
                <a:moveTo>
                  <a:pt x="53" y="374"/>
                </a:moveTo>
                <a:lnTo>
                  <a:pt x="53" y="374"/>
                </a:lnTo>
                <a:lnTo>
                  <a:pt x="53" y="373"/>
                </a:lnTo>
                <a:lnTo>
                  <a:pt x="53" y="372"/>
                </a:lnTo>
                <a:lnTo>
                  <a:pt x="52" y="372"/>
                </a:lnTo>
                <a:lnTo>
                  <a:pt x="52" y="372"/>
                </a:lnTo>
                <a:lnTo>
                  <a:pt x="52" y="373"/>
                </a:lnTo>
                <a:lnTo>
                  <a:pt x="52" y="374"/>
                </a:lnTo>
                <a:lnTo>
                  <a:pt x="53" y="374"/>
                </a:lnTo>
                <a:lnTo>
                  <a:pt x="53" y="374"/>
                </a:lnTo>
                <a:close/>
                <a:moveTo>
                  <a:pt x="57" y="388"/>
                </a:moveTo>
                <a:lnTo>
                  <a:pt x="57" y="388"/>
                </a:lnTo>
                <a:lnTo>
                  <a:pt x="57" y="387"/>
                </a:lnTo>
                <a:lnTo>
                  <a:pt x="57" y="385"/>
                </a:lnTo>
                <a:lnTo>
                  <a:pt x="57" y="385"/>
                </a:lnTo>
                <a:lnTo>
                  <a:pt x="56" y="385"/>
                </a:lnTo>
                <a:lnTo>
                  <a:pt x="56" y="387"/>
                </a:lnTo>
                <a:lnTo>
                  <a:pt x="56" y="388"/>
                </a:lnTo>
                <a:lnTo>
                  <a:pt x="57" y="388"/>
                </a:lnTo>
                <a:lnTo>
                  <a:pt x="57" y="388"/>
                </a:lnTo>
                <a:close/>
                <a:moveTo>
                  <a:pt x="51" y="389"/>
                </a:moveTo>
                <a:lnTo>
                  <a:pt x="51" y="389"/>
                </a:lnTo>
                <a:lnTo>
                  <a:pt x="52" y="385"/>
                </a:lnTo>
                <a:lnTo>
                  <a:pt x="52" y="384"/>
                </a:lnTo>
                <a:lnTo>
                  <a:pt x="52" y="383"/>
                </a:lnTo>
                <a:lnTo>
                  <a:pt x="52" y="383"/>
                </a:lnTo>
                <a:lnTo>
                  <a:pt x="51" y="385"/>
                </a:lnTo>
                <a:lnTo>
                  <a:pt x="51" y="388"/>
                </a:lnTo>
                <a:lnTo>
                  <a:pt x="51" y="389"/>
                </a:lnTo>
                <a:lnTo>
                  <a:pt x="51" y="389"/>
                </a:lnTo>
                <a:close/>
                <a:moveTo>
                  <a:pt x="43" y="400"/>
                </a:moveTo>
                <a:lnTo>
                  <a:pt x="43" y="400"/>
                </a:lnTo>
                <a:lnTo>
                  <a:pt x="43" y="399"/>
                </a:lnTo>
                <a:lnTo>
                  <a:pt x="45" y="398"/>
                </a:lnTo>
                <a:lnTo>
                  <a:pt x="42" y="398"/>
                </a:lnTo>
                <a:lnTo>
                  <a:pt x="42" y="398"/>
                </a:lnTo>
                <a:lnTo>
                  <a:pt x="42" y="399"/>
                </a:lnTo>
                <a:lnTo>
                  <a:pt x="43" y="400"/>
                </a:lnTo>
                <a:lnTo>
                  <a:pt x="43" y="400"/>
                </a:lnTo>
                <a:close/>
                <a:moveTo>
                  <a:pt x="46" y="404"/>
                </a:moveTo>
                <a:lnTo>
                  <a:pt x="46" y="404"/>
                </a:lnTo>
                <a:lnTo>
                  <a:pt x="46" y="402"/>
                </a:lnTo>
                <a:lnTo>
                  <a:pt x="45" y="400"/>
                </a:lnTo>
                <a:lnTo>
                  <a:pt x="43" y="400"/>
                </a:lnTo>
                <a:lnTo>
                  <a:pt x="43" y="400"/>
                </a:lnTo>
                <a:lnTo>
                  <a:pt x="42" y="402"/>
                </a:lnTo>
                <a:lnTo>
                  <a:pt x="42" y="403"/>
                </a:lnTo>
                <a:lnTo>
                  <a:pt x="43" y="403"/>
                </a:lnTo>
                <a:lnTo>
                  <a:pt x="43" y="403"/>
                </a:lnTo>
                <a:lnTo>
                  <a:pt x="43" y="402"/>
                </a:lnTo>
                <a:lnTo>
                  <a:pt x="43" y="402"/>
                </a:lnTo>
                <a:lnTo>
                  <a:pt x="43" y="404"/>
                </a:lnTo>
                <a:lnTo>
                  <a:pt x="46" y="404"/>
                </a:lnTo>
                <a:lnTo>
                  <a:pt x="46" y="404"/>
                </a:lnTo>
                <a:close/>
                <a:moveTo>
                  <a:pt x="42" y="413"/>
                </a:moveTo>
                <a:lnTo>
                  <a:pt x="42" y="413"/>
                </a:lnTo>
                <a:lnTo>
                  <a:pt x="43" y="413"/>
                </a:lnTo>
                <a:lnTo>
                  <a:pt x="43" y="412"/>
                </a:lnTo>
                <a:lnTo>
                  <a:pt x="43" y="409"/>
                </a:lnTo>
                <a:lnTo>
                  <a:pt x="43" y="409"/>
                </a:lnTo>
                <a:lnTo>
                  <a:pt x="43" y="407"/>
                </a:lnTo>
                <a:lnTo>
                  <a:pt x="43" y="405"/>
                </a:lnTo>
                <a:lnTo>
                  <a:pt x="42" y="404"/>
                </a:lnTo>
                <a:lnTo>
                  <a:pt x="42" y="404"/>
                </a:lnTo>
                <a:lnTo>
                  <a:pt x="42" y="409"/>
                </a:lnTo>
                <a:lnTo>
                  <a:pt x="42" y="413"/>
                </a:lnTo>
                <a:lnTo>
                  <a:pt x="42" y="413"/>
                </a:lnTo>
                <a:close/>
                <a:moveTo>
                  <a:pt x="50" y="418"/>
                </a:moveTo>
                <a:lnTo>
                  <a:pt x="50" y="418"/>
                </a:lnTo>
                <a:lnTo>
                  <a:pt x="50" y="415"/>
                </a:lnTo>
                <a:lnTo>
                  <a:pt x="50" y="415"/>
                </a:lnTo>
                <a:lnTo>
                  <a:pt x="48" y="414"/>
                </a:lnTo>
                <a:lnTo>
                  <a:pt x="48" y="414"/>
                </a:lnTo>
                <a:lnTo>
                  <a:pt x="48" y="417"/>
                </a:lnTo>
                <a:lnTo>
                  <a:pt x="48" y="418"/>
                </a:lnTo>
                <a:lnTo>
                  <a:pt x="50" y="418"/>
                </a:lnTo>
                <a:lnTo>
                  <a:pt x="50" y="418"/>
                </a:lnTo>
                <a:close/>
                <a:moveTo>
                  <a:pt x="36" y="384"/>
                </a:moveTo>
                <a:lnTo>
                  <a:pt x="36" y="384"/>
                </a:lnTo>
                <a:lnTo>
                  <a:pt x="37" y="383"/>
                </a:lnTo>
                <a:lnTo>
                  <a:pt x="37" y="380"/>
                </a:lnTo>
                <a:lnTo>
                  <a:pt x="37" y="380"/>
                </a:lnTo>
                <a:lnTo>
                  <a:pt x="36" y="380"/>
                </a:lnTo>
                <a:lnTo>
                  <a:pt x="35" y="382"/>
                </a:lnTo>
                <a:lnTo>
                  <a:pt x="36" y="384"/>
                </a:lnTo>
                <a:lnTo>
                  <a:pt x="36" y="384"/>
                </a:lnTo>
                <a:close/>
                <a:moveTo>
                  <a:pt x="36" y="392"/>
                </a:moveTo>
                <a:lnTo>
                  <a:pt x="36" y="392"/>
                </a:lnTo>
                <a:lnTo>
                  <a:pt x="36" y="390"/>
                </a:lnTo>
                <a:lnTo>
                  <a:pt x="36" y="389"/>
                </a:lnTo>
                <a:lnTo>
                  <a:pt x="37" y="388"/>
                </a:lnTo>
                <a:lnTo>
                  <a:pt x="36" y="387"/>
                </a:lnTo>
                <a:lnTo>
                  <a:pt x="36" y="387"/>
                </a:lnTo>
                <a:lnTo>
                  <a:pt x="35" y="388"/>
                </a:lnTo>
                <a:lnTo>
                  <a:pt x="34" y="387"/>
                </a:lnTo>
                <a:lnTo>
                  <a:pt x="34" y="387"/>
                </a:lnTo>
                <a:lnTo>
                  <a:pt x="34" y="389"/>
                </a:lnTo>
                <a:lnTo>
                  <a:pt x="36" y="392"/>
                </a:lnTo>
                <a:lnTo>
                  <a:pt x="36" y="392"/>
                </a:lnTo>
                <a:close/>
                <a:moveTo>
                  <a:pt x="30" y="398"/>
                </a:moveTo>
                <a:lnTo>
                  <a:pt x="30" y="398"/>
                </a:lnTo>
                <a:lnTo>
                  <a:pt x="33" y="398"/>
                </a:lnTo>
                <a:lnTo>
                  <a:pt x="34" y="397"/>
                </a:lnTo>
                <a:lnTo>
                  <a:pt x="34" y="395"/>
                </a:lnTo>
                <a:lnTo>
                  <a:pt x="34" y="395"/>
                </a:lnTo>
                <a:lnTo>
                  <a:pt x="31" y="397"/>
                </a:lnTo>
                <a:lnTo>
                  <a:pt x="30" y="398"/>
                </a:lnTo>
                <a:lnTo>
                  <a:pt x="30" y="398"/>
                </a:lnTo>
                <a:close/>
                <a:moveTo>
                  <a:pt x="34" y="400"/>
                </a:moveTo>
                <a:lnTo>
                  <a:pt x="34" y="400"/>
                </a:lnTo>
                <a:lnTo>
                  <a:pt x="34" y="399"/>
                </a:lnTo>
                <a:lnTo>
                  <a:pt x="35" y="399"/>
                </a:lnTo>
                <a:lnTo>
                  <a:pt x="36" y="400"/>
                </a:lnTo>
                <a:lnTo>
                  <a:pt x="36" y="398"/>
                </a:lnTo>
                <a:lnTo>
                  <a:pt x="36" y="398"/>
                </a:lnTo>
                <a:lnTo>
                  <a:pt x="34" y="398"/>
                </a:lnTo>
                <a:lnTo>
                  <a:pt x="33" y="399"/>
                </a:lnTo>
                <a:lnTo>
                  <a:pt x="34" y="400"/>
                </a:lnTo>
                <a:lnTo>
                  <a:pt x="34" y="400"/>
                </a:lnTo>
                <a:close/>
                <a:moveTo>
                  <a:pt x="35" y="417"/>
                </a:moveTo>
                <a:lnTo>
                  <a:pt x="35" y="417"/>
                </a:lnTo>
                <a:lnTo>
                  <a:pt x="35" y="417"/>
                </a:lnTo>
                <a:lnTo>
                  <a:pt x="34" y="417"/>
                </a:lnTo>
                <a:lnTo>
                  <a:pt x="34" y="417"/>
                </a:lnTo>
                <a:lnTo>
                  <a:pt x="34" y="419"/>
                </a:lnTo>
                <a:lnTo>
                  <a:pt x="34" y="419"/>
                </a:lnTo>
                <a:lnTo>
                  <a:pt x="35" y="419"/>
                </a:lnTo>
                <a:lnTo>
                  <a:pt x="36" y="418"/>
                </a:lnTo>
                <a:lnTo>
                  <a:pt x="36" y="417"/>
                </a:lnTo>
                <a:lnTo>
                  <a:pt x="35" y="417"/>
                </a:lnTo>
                <a:lnTo>
                  <a:pt x="35" y="417"/>
                </a:lnTo>
                <a:close/>
                <a:moveTo>
                  <a:pt x="28" y="422"/>
                </a:moveTo>
                <a:lnTo>
                  <a:pt x="28" y="422"/>
                </a:lnTo>
                <a:lnTo>
                  <a:pt x="29" y="422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30" y="419"/>
                </a:lnTo>
                <a:lnTo>
                  <a:pt x="30" y="419"/>
                </a:lnTo>
                <a:lnTo>
                  <a:pt x="30" y="419"/>
                </a:lnTo>
                <a:lnTo>
                  <a:pt x="31" y="419"/>
                </a:lnTo>
                <a:lnTo>
                  <a:pt x="33" y="420"/>
                </a:lnTo>
                <a:lnTo>
                  <a:pt x="33" y="420"/>
                </a:lnTo>
                <a:lnTo>
                  <a:pt x="31" y="415"/>
                </a:lnTo>
                <a:lnTo>
                  <a:pt x="31" y="410"/>
                </a:lnTo>
                <a:lnTo>
                  <a:pt x="31" y="410"/>
                </a:lnTo>
                <a:lnTo>
                  <a:pt x="33" y="409"/>
                </a:lnTo>
                <a:lnTo>
                  <a:pt x="34" y="408"/>
                </a:lnTo>
                <a:lnTo>
                  <a:pt x="34" y="408"/>
                </a:lnTo>
                <a:lnTo>
                  <a:pt x="35" y="410"/>
                </a:lnTo>
                <a:lnTo>
                  <a:pt x="36" y="412"/>
                </a:lnTo>
                <a:lnTo>
                  <a:pt x="37" y="412"/>
                </a:lnTo>
                <a:lnTo>
                  <a:pt x="37" y="412"/>
                </a:lnTo>
                <a:lnTo>
                  <a:pt x="36" y="410"/>
                </a:lnTo>
                <a:lnTo>
                  <a:pt x="35" y="408"/>
                </a:lnTo>
                <a:lnTo>
                  <a:pt x="35" y="407"/>
                </a:lnTo>
                <a:lnTo>
                  <a:pt x="34" y="405"/>
                </a:lnTo>
                <a:lnTo>
                  <a:pt x="34" y="405"/>
                </a:lnTo>
                <a:lnTo>
                  <a:pt x="34" y="407"/>
                </a:lnTo>
                <a:lnTo>
                  <a:pt x="33" y="407"/>
                </a:lnTo>
                <a:lnTo>
                  <a:pt x="33" y="407"/>
                </a:lnTo>
                <a:lnTo>
                  <a:pt x="33" y="405"/>
                </a:lnTo>
                <a:lnTo>
                  <a:pt x="31" y="404"/>
                </a:lnTo>
                <a:lnTo>
                  <a:pt x="33" y="404"/>
                </a:lnTo>
                <a:lnTo>
                  <a:pt x="33" y="404"/>
                </a:lnTo>
                <a:lnTo>
                  <a:pt x="33" y="405"/>
                </a:lnTo>
                <a:lnTo>
                  <a:pt x="33" y="405"/>
                </a:lnTo>
                <a:lnTo>
                  <a:pt x="33" y="405"/>
                </a:lnTo>
                <a:lnTo>
                  <a:pt x="34" y="404"/>
                </a:lnTo>
                <a:lnTo>
                  <a:pt x="35" y="403"/>
                </a:lnTo>
                <a:lnTo>
                  <a:pt x="35" y="403"/>
                </a:lnTo>
                <a:lnTo>
                  <a:pt x="36" y="403"/>
                </a:lnTo>
                <a:lnTo>
                  <a:pt x="36" y="402"/>
                </a:lnTo>
                <a:lnTo>
                  <a:pt x="36" y="402"/>
                </a:lnTo>
                <a:lnTo>
                  <a:pt x="36" y="402"/>
                </a:lnTo>
                <a:lnTo>
                  <a:pt x="35" y="402"/>
                </a:lnTo>
                <a:lnTo>
                  <a:pt x="35" y="400"/>
                </a:lnTo>
                <a:lnTo>
                  <a:pt x="34" y="400"/>
                </a:lnTo>
                <a:lnTo>
                  <a:pt x="34" y="400"/>
                </a:lnTo>
                <a:lnTo>
                  <a:pt x="34" y="403"/>
                </a:lnTo>
                <a:lnTo>
                  <a:pt x="33" y="403"/>
                </a:lnTo>
                <a:lnTo>
                  <a:pt x="33" y="403"/>
                </a:lnTo>
                <a:lnTo>
                  <a:pt x="28" y="402"/>
                </a:lnTo>
                <a:lnTo>
                  <a:pt x="28" y="404"/>
                </a:lnTo>
                <a:lnTo>
                  <a:pt x="28" y="404"/>
                </a:lnTo>
                <a:lnTo>
                  <a:pt x="29" y="404"/>
                </a:lnTo>
                <a:lnTo>
                  <a:pt x="29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3"/>
                </a:lnTo>
                <a:lnTo>
                  <a:pt x="30" y="404"/>
                </a:lnTo>
                <a:lnTo>
                  <a:pt x="30" y="405"/>
                </a:lnTo>
                <a:lnTo>
                  <a:pt x="30" y="405"/>
                </a:lnTo>
                <a:lnTo>
                  <a:pt x="29" y="404"/>
                </a:lnTo>
                <a:lnTo>
                  <a:pt x="29" y="404"/>
                </a:lnTo>
                <a:lnTo>
                  <a:pt x="29" y="407"/>
                </a:lnTo>
                <a:lnTo>
                  <a:pt x="29" y="409"/>
                </a:lnTo>
                <a:lnTo>
                  <a:pt x="29" y="409"/>
                </a:lnTo>
                <a:lnTo>
                  <a:pt x="29" y="412"/>
                </a:lnTo>
                <a:lnTo>
                  <a:pt x="29" y="413"/>
                </a:lnTo>
                <a:lnTo>
                  <a:pt x="29" y="413"/>
                </a:lnTo>
                <a:lnTo>
                  <a:pt x="29" y="413"/>
                </a:lnTo>
                <a:lnTo>
                  <a:pt x="30" y="410"/>
                </a:lnTo>
                <a:lnTo>
                  <a:pt x="31" y="408"/>
                </a:lnTo>
                <a:lnTo>
                  <a:pt x="31" y="408"/>
                </a:lnTo>
                <a:lnTo>
                  <a:pt x="33" y="409"/>
                </a:lnTo>
                <a:lnTo>
                  <a:pt x="31" y="410"/>
                </a:lnTo>
                <a:lnTo>
                  <a:pt x="30" y="412"/>
                </a:lnTo>
                <a:lnTo>
                  <a:pt x="30" y="412"/>
                </a:lnTo>
                <a:lnTo>
                  <a:pt x="30" y="415"/>
                </a:lnTo>
                <a:lnTo>
                  <a:pt x="30" y="417"/>
                </a:lnTo>
                <a:lnTo>
                  <a:pt x="30" y="418"/>
                </a:lnTo>
                <a:lnTo>
                  <a:pt x="30" y="418"/>
                </a:lnTo>
                <a:lnTo>
                  <a:pt x="29" y="417"/>
                </a:lnTo>
                <a:lnTo>
                  <a:pt x="29" y="415"/>
                </a:lnTo>
                <a:lnTo>
                  <a:pt x="29" y="414"/>
                </a:lnTo>
                <a:lnTo>
                  <a:pt x="28" y="414"/>
                </a:lnTo>
                <a:lnTo>
                  <a:pt x="28" y="414"/>
                </a:lnTo>
                <a:lnTo>
                  <a:pt x="29" y="418"/>
                </a:lnTo>
                <a:lnTo>
                  <a:pt x="28" y="422"/>
                </a:lnTo>
                <a:lnTo>
                  <a:pt x="28" y="422"/>
                </a:lnTo>
                <a:close/>
                <a:moveTo>
                  <a:pt x="41" y="433"/>
                </a:moveTo>
                <a:lnTo>
                  <a:pt x="41" y="433"/>
                </a:lnTo>
                <a:lnTo>
                  <a:pt x="43" y="432"/>
                </a:lnTo>
                <a:lnTo>
                  <a:pt x="45" y="430"/>
                </a:lnTo>
                <a:lnTo>
                  <a:pt x="43" y="429"/>
                </a:lnTo>
                <a:lnTo>
                  <a:pt x="43" y="429"/>
                </a:lnTo>
                <a:lnTo>
                  <a:pt x="42" y="430"/>
                </a:lnTo>
                <a:lnTo>
                  <a:pt x="42" y="430"/>
                </a:lnTo>
                <a:lnTo>
                  <a:pt x="42" y="428"/>
                </a:lnTo>
                <a:lnTo>
                  <a:pt x="42" y="425"/>
                </a:lnTo>
                <a:lnTo>
                  <a:pt x="42" y="425"/>
                </a:lnTo>
                <a:lnTo>
                  <a:pt x="43" y="425"/>
                </a:lnTo>
                <a:lnTo>
                  <a:pt x="45" y="424"/>
                </a:lnTo>
                <a:lnTo>
                  <a:pt x="45" y="424"/>
                </a:lnTo>
                <a:lnTo>
                  <a:pt x="45" y="422"/>
                </a:lnTo>
                <a:lnTo>
                  <a:pt x="43" y="420"/>
                </a:lnTo>
                <a:lnTo>
                  <a:pt x="43" y="420"/>
                </a:lnTo>
                <a:lnTo>
                  <a:pt x="41" y="420"/>
                </a:lnTo>
                <a:lnTo>
                  <a:pt x="41" y="433"/>
                </a:lnTo>
                <a:close/>
                <a:moveTo>
                  <a:pt x="42" y="449"/>
                </a:moveTo>
                <a:lnTo>
                  <a:pt x="42" y="449"/>
                </a:lnTo>
                <a:lnTo>
                  <a:pt x="42" y="444"/>
                </a:lnTo>
                <a:lnTo>
                  <a:pt x="42" y="444"/>
                </a:lnTo>
                <a:lnTo>
                  <a:pt x="43" y="444"/>
                </a:lnTo>
                <a:lnTo>
                  <a:pt x="43" y="445"/>
                </a:lnTo>
                <a:lnTo>
                  <a:pt x="43" y="447"/>
                </a:lnTo>
                <a:lnTo>
                  <a:pt x="43" y="447"/>
                </a:lnTo>
                <a:lnTo>
                  <a:pt x="45" y="445"/>
                </a:lnTo>
                <a:lnTo>
                  <a:pt x="45" y="445"/>
                </a:lnTo>
                <a:lnTo>
                  <a:pt x="45" y="444"/>
                </a:lnTo>
                <a:lnTo>
                  <a:pt x="45" y="444"/>
                </a:lnTo>
                <a:lnTo>
                  <a:pt x="43" y="444"/>
                </a:lnTo>
                <a:lnTo>
                  <a:pt x="42" y="443"/>
                </a:lnTo>
                <a:lnTo>
                  <a:pt x="42" y="443"/>
                </a:lnTo>
                <a:lnTo>
                  <a:pt x="43" y="442"/>
                </a:lnTo>
                <a:lnTo>
                  <a:pt x="43" y="440"/>
                </a:lnTo>
                <a:lnTo>
                  <a:pt x="42" y="438"/>
                </a:lnTo>
                <a:lnTo>
                  <a:pt x="45" y="438"/>
                </a:lnTo>
                <a:lnTo>
                  <a:pt x="45" y="438"/>
                </a:lnTo>
                <a:lnTo>
                  <a:pt x="43" y="437"/>
                </a:lnTo>
                <a:lnTo>
                  <a:pt x="45" y="434"/>
                </a:lnTo>
                <a:lnTo>
                  <a:pt x="45" y="433"/>
                </a:lnTo>
                <a:lnTo>
                  <a:pt x="43" y="432"/>
                </a:lnTo>
                <a:lnTo>
                  <a:pt x="43" y="432"/>
                </a:lnTo>
                <a:lnTo>
                  <a:pt x="43" y="433"/>
                </a:lnTo>
                <a:lnTo>
                  <a:pt x="43" y="434"/>
                </a:lnTo>
                <a:lnTo>
                  <a:pt x="42" y="435"/>
                </a:lnTo>
                <a:lnTo>
                  <a:pt x="41" y="434"/>
                </a:lnTo>
                <a:lnTo>
                  <a:pt x="41" y="434"/>
                </a:lnTo>
                <a:lnTo>
                  <a:pt x="41" y="438"/>
                </a:lnTo>
                <a:lnTo>
                  <a:pt x="42" y="440"/>
                </a:lnTo>
                <a:lnTo>
                  <a:pt x="42" y="440"/>
                </a:lnTo>
                <a:lnTo>
                  <a:pt x="42" y="443"/>
                </a:lnTo>
                <a:lnTo>
                  <a:pt x="41" y="445"/>
                </a:lnTo>
                <a:lnTo>
                  <a:pt x="41" y="448"/>
                </a:lnTo>
                <a:lnTo>
                  <a:pt x="42" y="449"/>
                </a:lnTo>
                <a:lnTo>
                  <a:pt x="42" y="449"/>
                </a:lnTo>
                <a:close/>
                <a:moveTo>
                  <a:pt x="25" y="462"/>
                </a:moveTo>
                <a:lnTo>
                  <a:pt x="25" y="462"/>
                </a:lnTo>
                <a:lnTo>
                  <a:pt x="25" y="460"/>
                </a:lnTo>
                <a:lnTo>
                  <a:pt x="24" y="459"/>
                </a:lnTo>
                <a:lnTo>
                  <a:pt x="24" y="459"/>
                </a:lnTo>
                <a:lnTo>
                  <a:pt x="24" y="462"/>
                </a:lnTo>
                <a:lnTo>
                  <a:pt x="25" y="462"/>
                </a:lnTo>
                <a:close/>
                <a:moveTo>
                  <a:pt x="36" y="465"/>
                </a:moveTo>
                <a:lnTo>
                  <a:pt x="36" y="465"/>
                </a:lnTo>
                <a:lnTo>
                  <a:pt x="37" y="464"/>
                </a:lnTo>
                <a:lnTo>
                  <a:pt x="37" y="462"/>
                </a:lnTo>
                <a:lnTo>
                  <a:pt x="37" y="462"/>
                </a:lnTo>
                <a:lnTo>
                  <a:pt x="36" y="463"/>
                </a:lnTo>
                <a:lnTo>
                  <a:pt x="36" y="464"/>
                </a:lnTo>
                <a:lnTo>
                  <a:pt x="36" y="465"/>
                </a:lnTo>
                <a:lnTo>
                  <a:pt x="36" y="465"/>
                </a:lnTo>
                <a:close/>
                <a:moveTo>
                  <a:pt x="42" y="467"/>
                </a:moveTo>
                <a:lnTo>
                  <a:pt x="42" y="467"/>
                </a:lnTo>
                <a:lnTo>
                  <a:pt x="42" y="465"/>
                </a:lnTo>
                <a:lnTo>
                  <a:pt x="43" y="465"/>
                </a:lnTo>
                <a:lnTo>
                  <a:pt x="43" y="465"/>
                </a:lnTo>
                <a:lnTo>
                  <a:pt x="45" y="465"/>
                </a:lnTo>
                <a:lnTo>
                  <a:pt x="45" y="465"/>
                </a:lnTo>
                <a:lnTo>
                  <a:pt x="45" y="462"/>
                </a:lnTo>
                <a:lnTo>
                  <a:pt x="45" y="459"/>
                </a:lnTo>
                <a:lnTo>
                  <a:pt x="45" y="459"/>
                </a:lnTo>
                <a:lnTo>
                  <a:pt x="43" y="458"/>
                </a:lnTo>
                <a:lnTo>
                  <a:pt x="43" y="458"/>
                </a:lnTo>
                <a:lnTo>
                  <a:pt x="42" y="459"/>
                </a:lnTo>
                <a:lnTo>
                  <a:pt x="42" y="458"/>
                </a:lnTo>
                <a:lnTo>
                  <a:pt x="42" y="458"/>
                </a:lnTo>
                <a:lnTo>
                  <a:pt x="43" y="455"/>
                </a:lnTo>
                <a:lnTo>
                  <a:pt x="45" y="453"/>
                </a:lnTo>
                <a:lnTo>
                  <a:pt x="45" y="453"/>
                </a:lnTo>
                <a:lnTo>
                  <a:pt x="43" y="452"/>
                </a:lnTo>
                <a:lnTo>
                  <a:pt x="41" y="452"/>
                </a:lnTo>
                <a:lnTo>
                  <a:pt x="41" y="452"/>
                </a:lnTo>
                <a:lnTo>
                  <a:pt x="41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4"/>
                </a:lnTo>
                <a:lnTo>
                  <a:pt x="42" y="457"/>
                </a:lnTo>
                <a:lnTo>
                  <a:pt x="41" y="459"/>
                </a:lnTo>
                <a:lnTo>
                  <a:pt x="41" y="459"/>
                </a:lnTo>
                <a:lnTo>
                  <a:pt x="42" y="460"/>
                </a:lnTo>
                <a:lnTo>
                  <a:pt x="42" y="463"/>
                </a:lnTo>
                <a:lnTo>
                  <a:pt x="41" y="464"/>
                </a:lnTo>
                <a:lnTo>
                  <a:pt x="42" y="467"/>
                </a:lnTo>
                <a:lnTo>
                  <a:pt x="42" y="467"/>
                </a:lnTo>
                <a:close/>
                <a:moveTo>
                  <a:pt x="45" y="467"/>
                </a:moveTo>
                <a:lnTo>
                  <a:pt x="45" y="467"/>
                </a:lnTo>
                <a:lnTo>
                  <a:pt x="45" y="468"/>
                </a:lnTo>
                <a:lnTo>
                  <a:pt x="43" y="467"/>
                </a:lnTo>
                <a:lnTo>
                  <a:pt x="43" y="467"/>
                </a:lnTo>
                <a:lnTo>
                  <a:pt x="42" y="468"/>
                </a:lnTo>
                <a:lnTo>
                  <a:pt x="42" y="471"/>
                </a:lnTo>
                <a:lnTo>
                  <a:pt x="42" y="471"/>
                </a:lnTo>
                <a:lnTo>
                  <a:pt x="43" y="471"/>
                </a:lnTo>
                <a:lnTo>
                  <a:pt x="45" y="469"/>
                </a:lnTo>
                <a:lnTo>
                  <a:pt x="45" y="468"/>
                </a:lnTo>
                <a:lnTo>
                  <a:pt x="45" y="467"/>
                </a:lnTo>
                <a:lnTo>
                  <a:pt x="45" y="467"/>
                </a:lnTo>
                <a:close/>
                <a:moveTo>
                  <a:pt x="135" y="698"/>
                </a:moveTo>
                <a:lnTo>
                  <a:pt x="135" y="698"/>
                </a:lnTo>
                <a:lnTo>
                  <a:pt x="137" y="698"/>
                </a:lnTo>
                <a:lnTo>
                  <a:pt x="137" y="697"/>
                </a:lnTo>
                <a:lnTo>
                  <a:pt x="137" y="697"/>
                </a:lnTo>
                <a:lnTo>
                  <a:pt x="137" y="697"/>
                </a:lnTo>
                <a:lnTo>
                  <a:pt x="137" y="696"/>
                </a:lnTo>
                <a:lnTo>
                  <a:pt x="137" y="694"/>
                </a:lnTo>
                <a:lnTo>
                  <a:pt x="135" y="696"/>
                </a:lnTo>
                <a:lnTo>
                  <a:pt x="135" y="696"/>
                </a:lnTo>
                <a:lnTo>
                  <a:pt x="135" y="696"/>
                </a:lnTo>
                <a:lnTo>
                  <a:pt x="135" y="698"/>
                </a:lnTo>
                <a:lnTo>
                  <a:pt x="135" y="698"/>
                </a:lnTo>
                <a:close/>
                <a:moveTo>
                  <a:pt x="103" y="686"/>
                </a:moveTo>
                <a:lnTo>
                  <a:pt x="103" y="686"/>
                </a:lnTo>
                <a:lnTo>
                  <a:pt x="105" y="686"/>
                </a:lnTo>
                <a:lnTo>
                  <a:pt x="109" y="686"/>
                </a:lnTo>
                <a:lnTo>
                  <a:pt x="109" y="686"/>
                </a:lnTo>
                <a:lnTo>
                  <a:pt x="105" y="686"/>
                </a:lnTo>
                <a:lnTo>
                  <a:pt x="103" y="686"/>
                </a:lnTo>
                <a:lnTo>
                  <a:pt x="103" y="686"/>
                </a:lnTo>
                <a:close/>
                <a:moveTo>
                  <a:pt x="62" y="693"/>
                </a:moveTo>
                <a:lnTo>
                  <a:pt x="62" y="693"/>
                </a:lnTo>
                <a:lnTo>
                  <a:pt x="65" y="694"/>
                </a:lnTo>
                <a:lnTo>
                  <a:pt x="66" y="696"/>
                </a:lnTo>
                <a:lnTo>
                  <a:pt x="66" y="696"/>
                </a:lnTo>
                <a:lnTo>
                  <a:pt x="66" y="694"/>
                </a:lnTo>
                <a:lnTo>
                  <a:pt x="65" y="693"/>
                </a:lnTo>
                <a:lnTo>
                  <a:pt x="63" y="693"/>
                </a:lnTo>
                <a:lnTo>
                  <a:pt x="62" y="693"/>
                </a:lnTo>
                <a:lnTo>
                  <a:pt x="62" y="693"/>
                </a:lnTo>
                <a:close/>
                <a:moveTo>
                  <a:pt x="50" y="687"/>
                </a:moveTo>
                <a:lnTo>
                  <a:pt x="50" y="687"/>
                </a:lnTo>
                <a:lnTo>
                  <a:pt x="52" y="687"/>
                </a:lnTo>
                <a:lnTo>
                  <a:pt x="53" y="688"/>
                </a:lnTo>
                <a:lnTo>
                  <a:pt x="54" y="689"/>
                </a:lnTo>
                <a:lnTo>
                  <a:pt x="57" y="691"/>
                </a:lnTo>
                <a:lnTo>
                  <a:pt x="57" y="691"/>
                </a:lnTo>
                <a:lnTo>
                  <a:pt x="53" y="687"/>
                </a:lnTo>
                <a:lnTo>
                  <a:pt x="53" y="687"/>
                </a:lnTo>
                <a:lnTo>
                  <a:pt x="51" y="686"/>
                </a:lnTo>
                <a:lnTo>
                  <a:pt x="50" y="687"/>
                </a:lnTo>
                <a:lnTo>
                  <a:pt x="50" y="687"/>
                </a:lnTo>
                <a:close/>
                <a:moveTo>
                  <a:pt x="17" y="612"/>
                </a:moveTo>
                <a:lnTo>
                  <a:pt x="17" y="612"/>
                </a:lnTo>
                <a:lnTo>
                  <a:pt x="19" y="613"/>
                </a:lnTo>
                <a:lnTo>
                  <a:pt x="19" y="613"/>
                </a:lnTo>
                <a:lnTo>
                  <a:pt x="19" y="611"/>
                </a:lnTo>
                <a:lnTo>
                  <a:pt x="19" y="611"/>
                </a:lnTo>
                <a:lnTo>
                  <a:pt x="17" y="611"/>
                </a:lnTo>
                <a:lnTo>
                  <a:pt x="17" y="612"/>
                </a:lnTo>
                <a:lnTo>
                  <a:pt x="17" y="612"/>
                </a:lnTo>
                <a:close/>
                <a:moveTo>
                  <a:pt x="30" y="582"/>
                </a:moveTo>
                <a:lnTo>
                  <a:pt x="30" y="582"/>
                </a:lnTo>
                <a:lnTo>
                  <a:pt x="29" y="583"/>
                </a:lnTo>
                <a:lnTo>
                  <a:pt x="28" y="583"/>
                </a:lnTo>
                <a:lnTo>
                  <a:pt x="28" y="584"/>
                </a:lnTo>
                <a:lnTo>
                  <a:pt x="28" y="586"/>
                </a:lnTo>
                <a:lnTo>
                  <a:pt x="28" y="586"/>
                </a:lnTo>
                <a:lnTo>
                  <a:pt x="29" y="586"/>
                </a:lnTo>
                <a:lnTo>
                  <a:pt x="29" y="586"/>
                </a:lnTo>
                <a:lnTo>
                  <a:pt x="30" y="584"/>
                </a:lnTo>
                <a:lnTo>
                  <a:pt x="30" y="586"/>
                </a:lnTo>
                <a:lnTo>
                  <a:pt x="30" y="586"/>
                </a:lnTo>
                <a:lnTo>
                  <a:pt x="30" y="583"/>
                </a:lnTo>
                <a:lnTo>
                  <a:pt x="30" y="582"/>
                </a:lnTo>
                <a:lnTo>
                  <a:pt x="30" y="582"/>
                </a:lnTo>
                <a:close/>
                <a:moveTo>
                  <a:pt x="16" y="571"/>
                </a:moveTo>
                <a:lnTo>
                  <a:pt x="16" y="571"/>
                </a:lnTo>
                <a:lnTo>
                  <a:pt x="16" y="572"/>
                </a:lnTo>
                <a:lnTo>
                  <a:pt x="14" y="572"/>
                </a:lnTo>
                <a:lnTo>
                  <a:pt x="14" y="572"/>
                </a:lnTo>
                <a:lnTo>
                  <a:pt x="17" y="572"/>
                </a:lnTo>
                <a:lnTo>
                  <a:pt x="18" y="571"/>
                </a:lnTo>
                <a:lnTo>
                  <a:pt x="18" y="571"/>
                </a:lnTo>
                <a:lnTo>
                  <a:pt x="19" y="572"/>
                </a:lnTo>
                <a:lnTo>
                  <a:pt x="21" y="572"/>
                </a:lnTo>
                <a:lnTo>
                  <a:pt x="21" y="572"/>
                </a:lnTo>
                <a:lnTo>
                  <a:pt x="21" y="571"/>
                </a:lnTo>
                <a:lnTo>
                  <a:pt x="19" y="571"/>
                </a:lnTo>
                <a:lnTo>
                  <a:pt x="16" y="571"/>
                </a:lnTo>
                <a:lnTo>
                  <a:pt x="16" y="571"/>
                </a:lnTo>
                <a:close/>
                <a:moveTo>
                  <a:pt x="22" y="537"/>
                </a:moveTo>
                <a:lnTo>
                  <a:pt x="22" y="537"/>
                </a:lnTo>
                <a:lnTo>
                  <a:pt x="22" y="539"/>
                </a:lnTo>
                <a:lnTo>
                  <a:pt x="22" y="541"/>
                </a:lnTo>
                <a:lnTo>
                  <a:pt x="22" y="541"/>
                </a:lnTo>
                <a:lnTo>
                  <a:pt x="23" y="538"/>
                </a:lnTo>
                <a:lnTo>
                  <a:pt x="23" y="538"/>
                </a:lnTo>
                <a:lnTo>
                  <a:pt x="22" y="537"/>
                </a:lnTo>
                <a:lnTo>
                  <a:pt x="22" y="537"/>
                </a:lnTo>
                <a:close/>
                <a:moveTo>
                  <a:pt x="34" y="523"/>
                </a:moveTo>
                <a:lnTo>
                  <a:pt x="34" y="527"/>
                </a:lnTo>
                <a:lnTo>
                  <a:pt x="34" y="527"/>
                </a:lnTo>
                <a:lnTo>
                  <a:pt x="35" y="527"/>
                </a:lnTo>
                <a:lnTo>
                  <a:pt x="35" y="526"/>
                </a:lnTo>
                <a:lnTo>
                  <a:pt x="35" y="524"/>
                </a:lnTo>
                <a:lnTo>
                  <a:pt x="34" y="523"/>
                </a:lnTo>
                <a:lnTo>
                  <a:pt x="34" y="523"/>
                </a:lnTo>
                <a:close/>
                <a:moveTo>
                  <a:pt x="25" y="518"/>
                </a:moveTo>
                <a:lnTo>
                  <a:pt x="25" y="518"/>
                </a:lnTo>
                <a:lnTo>
                  <a:pt x="25" y="521"/>
                </a:lnTo>
                <a:lnTo>
                  <a:pt x="25" y="522"/>
                </a:lnTo>
                <a:lnTo>
                  <a:pt x="25" y="522"/>
                </a:lnTo>
                <a:lnTo>
                  <a:pt x="25" y="522"/>
                </a:lnTo>
                <a:lnTo>
                  <a:pt x="27" y="519"/>
                </a:lnTo>
                <a:lnTo>
                  <a:pt x="25" y="519"/>
                </a:lnTo>
                <a:lnTo>
                  <a:pt x="25" y="518"/>
                </a:lnTo>
                <a:lnTo>
                  <a:pt x="25" y="518"/>
                </a:lnTo>
                <a:close/>
                <a:moveTo>
                  <a:pt x="27" y="509"/>
                </a:moveTo>
                <a:lnTo>
                  <a:pt x="27" y="509"/>
                </a:lnTo>
                <a:lnTo>
                  <a:pt x="28" y="512"/>
                </a:lnTo>
                <a:lnTo>
                  <a:pt x="28" y="513"/>
                </a:lnTo>
                <a:lnTo>
                  <a:pt x="29" y="513"/>
                </a:lnTo>
                <a:lnTo>
                  <a:pt x="29" y="513"/>
                </a:lnTo>
                <a:lnTo>
                  <a:pt x="29" y="511"/>
                </a:lnTo>
                <a:lnTo>
                  <a:pt x="29" y="509"/>
                </a:lnTo>
                <a:lnTo>
                  <a:pt x="27" y="509"/>
                </a:lnTo>
                <a:lnTo>
                  <a:pt x="27" y="509"/>
                </a:lnTo>
                <a:close/>
                <a:moveTo>
                  <a:pt x="35" y="496"/>
                </a:moveTo>
                <a:lnTo>
                  <a:pt x="35" y="496"/>
                </a:lnTo>
                <a:lnTo>
                  <a:pt x="34" y="497"/>
                </a:lnTo>
                <a:lnTo>
                  <a:pt x="34" y="499"/>
                </a:lnTo>
                <a:lnTo>
                  <a:pt x="34" y="499"/>
                </a:lnTo>
                <a:lnTo>
                  <a:pt x="35" y="499"/>
                </a:lnTo>
                <a:lnTo>
                  <a:pt x="35" y="498"/>
                </a:lnTo>
                <a:lnTo>
                  <a:pt x="35" y="496"/>
                </a:lnTo>
                <a:lnTo>
                  <a:pt x="35" y="496"/>
                </a:lnTo>
                <a:close/>
                <a:moveTo>
                  <a:pt x="24" y="483"/>
                </a:moveTo>
                <a:lnTo>
                  <a:pt x="24" y="483"/>
                </a:lnTo>
                <a:lnTo>
                  <a:pt x="23" y="486"/>
                </a:lnTo>
                <a:lnTo>
                  <a:pt x="23" y="487"/>
                </a:lnTo>
                <a:lnTo>
                  <a:pt x="23" y="488"/>
                </a:lnTo>
                <a:lnTo>
                  <a:pt x="23" y="489"/>
                </a:lnTo>
                <a:lnTo>
                  <a:pt x="23" y="489"/>
                </a:lnTo>
                <a:lnTo>
                  <a:pt x="23" y="489"/>
                </a:lnTo>
                <a:lnTo>
                  <a:pt x="24" y="488"/>
                </a:lnTo>
                <a:lnTo>
                  <a:pt x="24" y="488"/>
                </a:lnTo>
                <a:lnTo>
                  <a:pt x="25" y="486"/>
                </a:lnTo>
                <a:lnTo>
                  <a:pt x="25" y="484"/>
                </a:lnTo>
                <a:lnTo>
                  <a:pt x="24" y="483"/>
                </a:lnTo>
                <a:lnTo>
                  <a:pt x="24" y="483"/>
                </a:lnTo>
                <a:close/>
                <a:moveTo>
                  <a:pt x="41" y="474"/>
                </a:moveTo>
                <a:lnTo>
                  <a:pt x="41" y="474"/>
                </a:lnTo>
                <a:lnTo>
                  <a:pt x="42" y="478"/>
                </a:lnTo>
                <a:lnTo>
                  <a:pt x="45" y="479"/>
                </a:lnTo>
                <a:lnTo>
                  <a:pt x="45" y="479"/>
                </a:lnTo>
                <a:lnTo>
                  <a:pt x="45" y="477"/>
                </a:lnTo>
                <a:lnTo>
                  <a:pt x="46" y="476"/>
                </a:lnTo>
                <a:lnTo>
                  <a:pt x="45" y="474"/>
                </a:lnTo>
                <a:lnTo>
                  <a:pt x="45" y="474"/>
                </a:lnTo>
                <a:lnTo>
                  <a:pt x="43" y="476"/>
                </a:lnTo>
                <a:lnTo>
                  <a:pt x="43" y="476"/>
                </a:lnTo>
                <a:lnTo>
                  <a:pt x="41" y="474"/>
                </a:lnTo>
                <a:lnTo>
                  <a:pt x="41" y="474"/>
                </a:lnTo>
                <a:close/>
                <a:moveTo>
                  <a:pt x="43" y="489"/>
                </a:moveTo>
                <a:lnTo>
                  <a:pt x="43" y="489"/>
                </a:lnTo>
                <a:lnTo>
                  <a:pt x="45" y="489"/>
                </a:lnTo>
                <a:lnTo>
                  <a:pt x="45" y="488"/>
                </a:lnTo>
                <a:lnTo>
                  <a:pt x="45" y="484"/>
                </a:lnTo>
                <a:lnTo>
                  <a:pt x="45" y="484"/>
                </a:lnTo>
                <a:lnTo>
                  <a:pt x="43" y="483"/>
                </a:lnTo>
                <a:lnTo>
                  <a:pt x="43" y="482"/>
                </a:lnTo>
                <a:lnTo>
                  <a:pt x="43" y="482"/>
                </a:lnTo>
                <a:lnTo>
                  <a:pt x="46" y="482"/>
                </a:lnTo>
                <a:lnTo>
                  <a:pt x="46" y="481"/>
                </a:lnTo>
                <a:lnTo>
                  <a:pt x="46" y="481"/>
                </a:lnTo>
                <a:lnTo>
                  <a:pt x="45" y="481"/>
                </a:lnTo>
                <a:lnTo>
                  <a:pt x="45" y="481"/>
                </a:lnTo>
                <a:lnTo>
                  <a:pt x="43" y="482"/>
                </a:lnTo>
                <a:lnTo>
                  <a:pt x="42" y="482"/>
                </a:lnTo>
                <a:lnTo>
                  <a:pt x="42" y="482"/>
                </a:lnTo>
                <a:lnTo>
                  <a:pt x="42" y="479"/>
                </a:lnTo>
                <a:lnTo>
                  <a:pt x="41" y="478"/>
                </a:lnTo>
                <a:lnTo>
                  <a:pt x="41" y="478"/>
                </a:lnTo>
                <a:lnTo>
                  <a:pt x="42" y="484"/>
                </a:lnTo>
                <a:lnTo>
                  <a:pt x="43" y="487"/>
                </a:lnTo>
                <a:lnTo>
                  <a:pt x="43" y="489"/>
                </a:lnTo>
                <a:lnTo>
                  <a:pt x="43" y="489"/>
                </a:lnTo>
                <a:close/>
                <a:moveTo>
                  <a:pt x="42" y="522"/>
                </a:moveTo>
                <a:lnTo>
                  <a:pt x="42" y="522"/>
                </a:lnTo>
                <a:lnTo>
                  <a:pt x="43" y="521"/>
                </a:lnTo>
                <a:lnTo>
                  <a:pt x="43" y="521"/>
                </a:lnTo>
                <a:lnTo>
                  <a:pt x="43" y="518"/>
                </a:lnTo>
                <a:lnTo>
                  <a:pt x="43" y="518"/>
                </a:lnTo>
                <a:lnTo>
                  <a:pt x="42" y="518"/>
                </a:lnTo>
                <a:lnTo>
                  <a:pt x="42" y="519"/>
                </a:lnTo>
                <a:lnTo>
                  <a:pt x="42" y="522"/>
                </a:lnTo>
                <a:lnTo>
                  <a:pt x="42" y="522"/>
                </a:lnTo>
                <a:close/>
                <a:moveTo>
                  <a:pt x="43" y="533"/>
                </a:moveTo>
                <a:lnTo>
                  <a:pt x="43" y="533"/>
                </a:lnTo>
                <a:lnTo>
                  <a:pt x="43" y="531"/>
                </a:lnTo>
                <a:lnTo>
                  <a:pt x="42" y="531"/>
                </a:lnTo>
                <a:lnTo>
                  <a:pt x="42" y="531"/>
                </a:lnTo>
                <a:lnTo>
                  <a:pt x="41" y="532"/>
                </a:lnTo>
                <a:lnTo>
                  <a:pt x="41" y="533"/>
                </a:lnTo>
                <a:lnTo>
                  <a:pt x="43" y="533"/>
                </a:lnTo>
                <a:close/>
                <a:moveTo>
                  <a:pt x="42" y="537"/>
                </a:moveTo>
                <a:lnTo>
                  <a:pt x="42" y="537"/>
                </a:lnTo>
                <a:lnTo>
                  <a:pt x="45" y="536"/>
                </a:lnTo>
                <a:lnTo>
                  <a:pt x="46" y="534"/>
                </a:lnTo>
                <a:lnTo>
                  <a:pt x="46" y="533"/>
                </a:lnTo>
                <a:lnTo>
                  <a:pt x="46" y="533"/>
                </a:lnTo>
                <a:lnTo>
                  <a:pt x="45" y="533"/>
                </a:lnTo>
                <a:lnTo>
                  <a:pt x="43" y="534"/>
                </a:lnTo>
                <a:lnTo>
                  <a:pt x="43" y="534"/>
                </a:lnTo>
                <a:lnTo>
                  <a:pt x="43" y="534"/>
                </a:lnTo>
                <a:lnTo>
                  <a:pt x="42" y="534"/>
                </a:lnTo>
                <a:lnTo>
                  <a:pt x="42" y="534"/>
                </a:lnTo>
                <a:lnTo>
                  <a:pt x="42" y="537"/>
                </a:lnTo>
                <a:lnTo>
                  <a:pt x="42" y="537"/>
                </a:lnTo>
                <a:close/>
                <a:moveTo>
                  <a:pt x="42" y="577"/>
                </a:moveTo>
                <a:lnTo>
                  <a:pt x="42" y="577"/>
                </a:lnTo>
                <a:lnTo>
                  <a:pt x="42" y="574"/>
                </a:lnTo>
                <a:lnTo>
                  <a:pt x="41" y="573"/>
                </a:lnTo>
                <a:lnTo>
                  <a:pt x="41" y="573"/>
                </a:lnTo>
                <a:lnTo>
                  <a:pt x="40" y="574"/>
                </a:lnTo>
                <a:lnTo>
                  <a:pt x="40" y="577"/>
                </a:lnTo>
                <a:lnTo>
                  <a:pt x="42" y="577"/>
                </a:lnTo>
                <a:close/>
                <a:moveTo>
                  <a:pt x="198" y="672"/>
                </a:moveTo>
                <a:lnTo>
                  <a:pt x="198" y="672"/>
                </a:lnTo>
                <a:lnTo>
                  <a:pt x="197" y="673"/>
                </a:lnTo>
                <a:lnTo>
                  <a:pt x="196" y="674"/>
                </a:lnTo>
                <a:lnTo>
                  <a:pt x="196" y="674"/>
                </a:lnTo>
                <a:lnTo>
                  <a:pt x="197" y="676"/>
                </a:lnTo>
                <a:lnTo>
                  <a:pt x="198" y="676"/>
                </a:lnTo>
                <a:lnTo>
                  <a:pt x="198" y="676"/>
                </a:lnTo>
                <a:lnTo>
                  <a:pt x="199" y="673"/>
                </a:lnTo>
                <a:lnTo>
                  <a:pt x="199" y="672"/>
                </a:lnTo>
                <a:lnTo>
                  <a:pt x="198" y="672"/>
                </a:lnTo>
                <a:lnTo>
                  <a:pt x="198" y="672"/>
                </a:lnTo>
                <a:close/>
                <a:moveTo>
                  <a:pt x="210" y="669"/>
                </a:moveTo>
                <a:lnTo>
                  <a:pt x="210" y="669"/>
                </a:lnTo>
                <a:lnTo>
                  <a:pt x="210" y="668"/>
                </a:lnTo>
                <a:lnTo>
                  <a:pt x="210" y="668"/>
                </a:lnTo>
                <a:lnTo>
                  <a:pt x="208" y="668"/>
                </a:lnTo>
                <a:lnTo>
                  <a:pt x="207" y="669"/>
                </a:lnTo>
                <a:lnTo>
                  <a:pt x="207" y="669"/>
                </a:lnTo>
                <a:lnTo>
                  <a:pt x="209" y="669"/>
                </a:lnTo>
                <a:lnTo>
                  <a:pt x="210" y="669"/>
                </a:lnTo>
                <a:lnTo>
                  <a:pt x="210" y="669"/>
                </a:lnTo>
                <a:lnTo>
                  <a:pt x="210" y="669"/>
                </a:lnTo>
                <a:close/>
                <a:moveTo>
                  <a:pt x="494" y="624"/>
                </a:moveTo>
                <a:lnTo>
                  <a:pt x="494" y="624"/>
                </a:lnTo>
                <a:lnTo>
                  <a:pt x="493" y="624"/>
                </a:lnTo>
                <a:lnTo>
                  <a:pt x="493" y="623"/>
                </a:lnTo>
                <a:lnTo>
                  <a:pt x="492" y="623"/>
                </a:lnTo>
                <a:lnTo>
                  <a:pt x="490" y="623"/>
                </a:lnTo>
                <a:lnTo>
                  <a:pt x="490" y="623"/>
                </a:lnTo>
                <a:lnTo>
                  <a:pt x="493" y="624"/>
                </a:lnTo>
                <a:lnTo>
                  <a:pt x="494" y="624"/>
                </a:lnTo>
                <a:lnTo>
                  <a:pt x="494" y="624"/>
                </a:lnTo>
                <a:lnTo>
                  <a:pt x="494" y="624"/>
                </a:lnTo>
                <a:close/>
                <a:moveTo>
                  <a:pt x="504" y="628"/>
                </a:moveTo>
                <a:lnTo>
                  <a:pt x="504" y="628"/>
                </a:lnTo>
                <a:lnTo>
                  <a:pt x="503" y="627"/>
                </a:lnTo>
                <a:lnTo>
                  <a:pt x="503" y="626"/>
                </a:lnTo>
                <a:lnTo>
                  <a:pt x="503" y="626"/>
                </a:lnTo>
                <a:lnTo>
                  <a:pt x="500" y="627"/>
                </a:lnTo>
                <a:lnTo>
                  <a:pt x="498" y="627"/>
                </a:lnTo>
                <a:lnTo>
                  <a:pt x="498" y="627"/>
                </a:lnTo>
                <a:lnTo>
                  <a:pt x="500" y="628"/>
                </a:lnTo>
                <a:lnTo>
                  <a:pt x="501" y="629"/>
                </a:lnTo>
                <a:lnTo>
                  <a:pt x="501" y="629"/>
                </a:lnTo>
                <a:lnTo>
                  <a:pt x="501" y="628"/>
                </a:lnTo>
                <a:lnTo>
                  <a:pt x="503" y="628"/>
                </a:lnTo>
                <a:lnTo>
                  <a:pt x="503" y="628"/>
                </a:lnTo>
                <a:lnTo>
                  <a:pt x="503" y="628"/>
                </a:lnTo>
                <a:lnTo>
                  <a:pt x="504" y="628"/>
                </a:lnTo>
                <a:lnTo>
                  <a:pt x="504" y="628"/>
                </a:lnTo>
                <a:lnTo>
                  <a:pt x="504" y="628"/>
                </a:lnTo>
                <a:close/>
                <a:moveTo>
                  <a:pt x="513" y="623"/>
                </a:moveTo>
                <a:lnTo>
                  <a:pt x="513" y="623"/>
                </a:lnTo>
                <a:lnTo>
                  <a:pt x="512" y="622"/>
                </a:lnTo>
                <a:lnTo>
                  <a:pt x="511" y="622"/>
                </a:lnTo>
                <a:lnTo>
                  <a:pt x="510" y="622"/>
                </a:lnTo>
                <a:lnTo>
                  <a:pt x="510" y="622"/>
                </a:lnTo>
                <a:lnTo>
                  <a:pt x="510" y="622"/>
                </a:lnTo>
                <a:lnTo>
                  <a:pt x="513" y="623"/>
                </a:lnTo>
                <a:lnTo>
                  <a:pt x="513" y="623"/>
                </a:lnTo>
                <a:close/>
                <a:moveTo>
                  <a:pt x="684" y="612"/>
                </a:moveTo>
                <a:lnTo>
                  <a:pt x="684" y="612"/>
                </a:lnTo>
                <a:lnTo>
                  <a:pt x="685" y="612"/>
                </a:lnTo>
                <a:lnTo>
                  <a:pt x="685" y="611"/>
                </a:lnTo>
                <a:lnTo>
                  <a:pt x="685" y="609"/>
                </a:lnTo>
                <a:lnTo>
                  <a:pt x="684" y="609"/>
                </a:lnTo>
                <a:lnTo>
                  <a:pt x="684" y="612"/>
                </a:lnTo>
                <a:close/>
                <a:moveTo>
                  <a:pt x="668" y="613"/>
                </a:moveTo>
                <a:lnTo>
                  <a:pt x="668" y="613"/>
                </a:lnTo>
                <a:lnTo>
                  <a:pt x="668" y="614"/>
                </a:lnTo>
                <a:lnTo>
                  <a:pt x="669" y="614"/>
                </a:lnTo>
                <a:lnTo>
                  <a:pt x="672" y="614"/>
                </a:lnTo>
                <a:lnTo>
                  <a:pt x="672" y="614"/>
                </a:lnTo>
                <a:lnTo>
                  <a:pt x="670" y="613"/>
                </a:lnTo>
                <a:lnTo>
                  <a:pt x="670" y="613"/>
                </a:lnTo>
                <a:lnTo>
                  <a:pt x="668" y="613"/>
                </a:lnTo>
                <a:lnTo>
                  <a:pt x="668" y="613"/>
                </a:lnTo>
                <a:close/>
                <a:moveTo>
                  <a:pt x="661" y="567"/>
                </a:moveTo>
                <a:lnTo>
                  <a:pt x="661" y="567"/>
                </a:lnTo>
                <a:lnTo>
                  <a:pt x="661" y="569"/>
                </a:lnTo>
                <a:lnTo>
                  <a:pt x="661" y="571"/>
                </a:lnTo>
                <a:lnTo>
                  <a:pt x="662" y="571"/>
                </a:lnTo>
                <a:lnTo>
                  <a:pt x="662" y="571"/>
                </a:lnTo>
                <a:lnTo>
                  <a:pt x="663" y="568"/>
                </a:lnTo>
                <a:lnTo>
                  <a:pt x="663" y="568"/>
                </a:lnTo>
                <a:lnTo>
                  <a:pt x="661" y="567"/>
                </a:lnTo>
                <a:lnTo>
                  <a:pt x="661" y="567"/>
                </a:lnTo>
                <a:close/>
                <a:moveTo>
                  <a:pt x="645" y="566"/>
                </a:moveTo>
                <a:lnTo>
                  <a:pt x="645" y="566"/>
                </a:lnTo>
                <a:lnTo>
                  <a:pt x="645" y="567"/>
                </a:lnTo>
                <a:lnTo>
                  <a:pt x="646" y="568"/>
                </a:lnTo>
                <a:lnTo>
                  <a:pt x="646" y="568"/>
                </a:lnTo>
                <a:lnTo>
                  <a:pt x="646" y="569"/>
                </a:lnTo>
                <a:lnTo>
                  <a:pt x="646" y="571"/>
                </a:lnTo>
                <a:lnTo>
                  <a:pt x="648" y="571"/>
                </a:lnTo>
                <a:lnTo>
                  <a:pt x="648" y="571"/>
                </a:lnTo>
                <a:lnTo>
                  <a:pt x="646" y="569"/>
                </a:lnTo>
                <a:lnTo>
                  <a:pt x="646" y="569"/>
                </a:lnTo>
                <a:lnTo>
                  <a:pt x="649" y="568"/>
                </a:lnTo>
                <a:lnTo>
                  <a:pt x="649" y="567"/>
                </a:lnTo>
                <a:lnTo>
                  <a:pt x="649" y="567"/>
                </a:lnTo>
                <a:lnTo>
                  <a:pt x="646" y="567"/>
                </a:lnTo>
                <a:lnTo>
                  <a:pt x="645" y="566"/>
                </a:lnTo>
                <a:lnTo>
                  <a:pt x="645" y="566"/>
                </a:lnTo>
                <a:close/>
                <a:moveTo>
                  <a:pt x="644" y="622"/>
                </a:moveTo>
                <a:lnTo>
                  <a:pt x="644" y="622"/>
                </a:lnTo>
                <a:lnTo>
                  <a:pt x="648" y="622"/>
                </a:lnTo>
                <a:lnTo>
                  <a:pt x="649" y="622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9" y="621"/>
                </a:lnTo>
                <a:lnTo>
                  <a:pt x="648" y="622"/>
                </a:lnTo>
                <a:lnTo>
                  <a:pt x="648" y="622"/>
                </a:lnTo>
                <a:lnTo>
                  <a:pt x="648" y="622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6" y="621"/>
                </a:lnTo>
                <a:lnTo>
                  <a:pt x="645" y="622"/>
                </a:lnTo>
                <a:lnTo>
                  <a:pt x="644" y="622"/>
                </a:lnTo>
                <a:lnTo>
                  <a:pt x="644" y="622"/>
                </a:lnTo>
                <a:lnTo>
                  <a:pt x="644" y="622"/>
                </a:lnTo>
                <a:close/>
                <a:moveTo>
                  <a:pt x="640" y="571"/>
                </a:moveTo>
                <a:lnTo>
                  <a:pt x="640" y="571"/>
                </a:lnTo>
                <a:lnTo>
                  <a:pt x="641" y="571"/>
                </a:lnTo>
                <a:lnTo>
                  <a:pt x="643" y="569"/>
                </a:lnTo>
                <a:lnTo>
                  <a:pt x="643" y="568"/>
                </a:lnTo>
                <a:lnTo>
                  <a:pt x="643" y="568"/>
                </a:lnTo>
                <a:lnTo>
                  <a:pt x="640" y="569"/>
                </a:lnTo>
                <a:lnTo>
                  <a:pt x="639" y="571"/>
                </a:lnTo>
                <a:lnTo>
                  <a:pt x="637" y="569"/>
                </a:lnTo>
                <a:lnTo>
                  <a:pt x="637" y="569"/>
                </a:lnTo>
                <a:lnTo>
                  <a:pt x="637" y="571"/>
                </a:lnTo>
                <a:lnTo>
                  <a:pt x="638" y="571"/>
                </a:lnTo>
                <a:lnTo>
                  <a:pt x="640" y="571"/>
                </a:lnTo>
                <a:lnTo>
                  <a:pt x="640" y="571"/>
                </a:lnTo>
                <a:close/>
                <a:moveTo>
                  <a:pt x="633" y="574"/>
                </a:moveTo>
                <a:lnTo>
                  <a:pt x="633" y="574"/>
                </a:lnTo>
                <a:lnTo>
                  <a:pt x="634" y="573"/>
                </a:lnTo>
                <a:lnTo>
                  <a:pt x="635" y="572"/>
                </a:lnTo>
                <a:lnTo>
                  <a:pt x="635" y="571"/>
                </a:lnTo>
                <a:lnTo>
                  <a:pt x="635" y="571"/>
                </a:lnTo>
                <a:lnTo>
                  <a:pt x="634" y="571"/>
                </a:lnTo>
                <a:lnTo>
                  <a:pt x="632" y="572"/>
                </a:lnTo>
                <a:lnTo>
                  <a:pt x="632" y="573"/>
                </a:lnTo>
                <a:lnTo>
                  <a:pt x="633" y="574"/>
                </a:lnTo>
                <a:lnTo>
                  <a:pt x="633" y="574"/>
                </a:lnTo>
                <a:close/>
                <a:moveTo>
                  <a:pt x="599" y="623"/>
                </a:moveTo>
                <a:lnTo>
                  <a:pt x="599" y="623"/>
                </a:lnTo>
                <a:lnTo>
                  <a:pt x="598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2"/>
                </a:lnTo>
                <a:lnTo>
                  <a:pt x="597" y="623"/>
                </a:lnTo>
                <a:lnTo>
                  <a:pt x="598" y="623"/>
                </a:lnTo>
                <a:lnTo>
                  <a:pt x="598" y="623"/>
                </a:lnTo>
                <a:lnTo>
                  <a:pt x="599" y="623"/>
                </a:lnTo>
                <a:lnTo>
                  <a:pt x="599" y="623"/>
                </a:lnTo>
                <a:close/>
                <a:moveTo>
                  <a:pt x="554" y="609"/>
                </a:moveTo>
                <a:lnTo>
                  <a:pt x="554" y="607"/>
                </a:lnTo>
                <a:lnTo>
                  <a:pt x="553" y="607"/>
                </a:lnTo>
                <a:lnTo>
                  <a:pt x="553" y="607"/>
                </a:lnTo>
                <a:lnTo>
                  <a:pt x="553" y="608"/>
                </a:lnTo>
                <a:lnTo>
                  <a:pt x="554" y="609"/>
                </a:lnTo>
                <a:lnTo>
                  <a:pt x="554" y="609"/>
                </a:lnTo>
                <a:close/>
                <a:moveTo>
                  <a:pt x="482" y="617"/>
                </a:moveTo>
                <a:lnTo>
                  <a:pt x="482" y="617"/>
                </a:lnTo>
                <a:lnTo>
                  <a:pt x="486" y="617"/>
                </a:lnTo>
                <a:lnTo>
                  <a:pt x="487" y="616"/>
                </a:lnTo>
                <a:lnTo>
                  <a:pt x="487" y="616"/>
                </a:lnTo>
                <a:lnTo>
                  <a:pt x="487" y="616"/>
                </a:lnTo>
                <a:lnTo>
                  <a:pt x="483" y="617"/>
                </a:lnTo>
                <a:lnTo>
                  <a:pt x="482" y="617"/>
                </a:lnTo>
                <a:lnTo>
                  <a:pt x="482" y="617"/>
                </a:lnTo>
                <a:lnTo>
                  <a:pt x="482" y="617"/>
                </a:lnTo>
                <a:close/>
                <a:moveTo>
                  <a:pt x="475" y="613"/>
                </a:moveTo>
                <a:lnTo>
                  <a:pt x="475" y="613"/>
                </a:lnTo>
                <a:lnTo>
                  <a:pt x="476" y="614"/>
                </a:lnTo>
                <a:lnTo>
                  <a:pt x="477" y="616"/>
                </a:lnTo>
                <a:lnTo>
                  <a:pt x="478" y="616"/>
                </a:lnTo>
                <a:lnTo>
                  <a:pt x="478" y="616"/>
                </a:lnTo>
                <a:lnTo>
                  <a:pt x="476" y="613"/>
                </a:lnTo>
                <a:lnTo>
                  <a:pt x="475" y="613"/>
                </a:lnTo>
                <a:lnTo>
                  <a:pt x="475" y="613"/>
                </a:lnTo>
                <a:lnTo>
                  <a:pt x="475" y="613"/>
                </a:lnTo>
                <a:close/>
                <a:moveTo>
                  <a:pt x="470" y="622"/>
                </a:moveTo>
                <a:lnTo>
                  <a:pt x="470" y="622"/>
                </a:lnTo>
                <a:lnTo>
                  <a:pt x="470" y="622"/>
                </a:lnTo>
                <a:lnTo>
                  <a:pt x="468" y="622"/>
                </a:lnTo>
                <a:lnTo>
                  <a:pt x="466" y="623"/>
                </a:lnTo>
                <a:lnTo>
                  <a:pt x="466" y="623"/>
                </a:lnTo>
                <a:lnTo>
                  <a:pt x="468" y="623"/>
                </a:lnTo>
                <a:lnTo>
                  <a:pt x="470" y="622"/>
                </a:lnTo>
                <a:lnTo>
                  <a:pt x="470" y="622"/>
                </a:lnTo>
                <a:close/>
                <a:moveTo>
                  <a:pt x="448" y="618"/>
                </a:moveTo>
                <a:lnTo>
                  <a:pt x="448" y="618"/>
                </a:lnTo>
                <a:lnTo>
                  <a:pt x="449" y="618"/>
                </a:lnTo>
                <a:lnTo>
                  <a:pt x="449" y="618"/>
                </a:lnTo>
                <a:lnTo>
                  <a:pt x="449" y="619"/>
                </a:lnTo>
                <a:lnTo>
                  <a:pt x="449" y="619"/>
                </a:lnTo>
                <a:lnTo>
                  <a:pt x="453" y="619"/>
                </a:lnTo>
                <a:lnTo>
                  <a:pt x="455" y="618"/>
                </a:lnTo>
                <a:lnTo>
                  <a:pt x="455" y="618"/>
                </a:lnTo>
                <a:lnTo>
                  <a:pt x="455" y="619"/>
                </a:lnTo>
                <a:lnTo>
                  <a:pt x="457" y="619"/>
                </a:lnTo>
                <a:lnTo>
                  <a:pt x="457" y="619"/>
                </a:lnTo>
                <a:lnTo>
                  <a:pt x="459" y="618"/>
                </a:lnTo>
                <a:lnTo>
                  <a:pt x="463" y="617"/>
                </a:lnTo>
                <a:lnTo>
                  <a:pt x="468" y="618"/>
                </a:lnTo>
                <a:lnTo>
                  <a:pt x="468" y="618"/>
                </a:lnTo>
                <a:lnTo>
                  <a:pt x="468" y="617"/>
                </a:lnTo>
                <a:lnTo>
                  <a:pt x="469" y="617"/>
                </a:lnTo>
                <a:lnTo>
                  <a:pt x="470" y="617"/>
                </a:lnTo>
                <a:lnTo>
                  <a:pt x="469" y="617"/>
                </a:lnTo>
                <a:lnTo>
                  <a:pt x="469" y="617"/>
                </a:lnTo>
                <a:lnTo>
                  <a:pt x="466" y="617"/>
                </a:lnTo>
                <a:lnTo>
                  <a:pt x="466" y="617"/>
                </a:lnTo>
                <a:lnTo>
                  <a:pt x="465" y="616"/>
                </a:lnTo>
                <a:lnTo>
                  <a:pt x="463" y="616"/>
                </a:lnTo>
                <a:lnTo>
                  <a:pt x="463" y="616"/>
                </a:lnTo>
                <a:lnTo>
                  <a:pt x="460" y="616"/>
                </a:lnTo>
                <a:lnTo>
                  <a:pt x="460" y="616"/>
                </a:lnTo>
                <a:lnTo>
                  <a:pt x="455" y="616"/>
                </a:lnTo>
                <a:lnTo>
                  <a:pt x="455" y="616"/>
                </a:lnTo>
                <a:lnTo>
                  <a:pt x="454" y="616"/>
                </a:lnTo>
                <a:lnTo>
                  <a:pt x="454" y="616"/>
                </a:lnTo>
                <a:lnTo>
                  <a:pt x="451" y="616"/>
                </a:lnTo>
                <a:lnTo>
                  <a:pt x="448" y="617"/>
                </a:lnTo>
                <a:lnTo>
                  <a:pt x="448" y="618"/>
                </a:lnTo>
                <a:lnTo>
                  <a:pt x="448" y="618"/>
                </a:lnTo>
                <a:close/>
                <a:moveTo>
                  <a:pt x="378" y="628"/>
                </a:moveTo>
                <a:lnTo>
                  <a:pt x="378" y="628"/>
                </a:lnTo>
                <a:lnTo>
                  <a:pt x="383" y="629"/>
                </a:lnTo>
                <a:lnTo>
                  <a:pt x="383" y="629"/>
                </a:lnTo>
                <a:lnTo>
                  <a:pt x="384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5" y="628"/>
                </a:lnTo>
                <a:lnTo>
                  <a:pt x="387" y="627"/>
                </a:lnTo>
                <a:lnTo>
                  <a:pt x="387" y="627"/>
                </a:lnTo>
                <a:lnTo>
                  <a:pt x="390" y="627"/>
                </a:lnTo>
                <a:lnTo>
                  <a:pt x="391" y="624"/>
                </a:lnTo>
                <a:lnTo>
                  <a:pt x="391" y="624"/>
                </a:lnTo>
                <a:lnTo>
                  <a:pt x="388" y="626"/>
                </a:lnTo>
                <a:lnTo>
                  <a:pt x="383" y="627"/>
                </a:lnTo>
                <a:lnTo>
                  <a:pt x="383" y="627"/>
                </a:lnTo>
                <a:lnTo>
                  <a:pt x="381" y="627"/>
                </a:lnTo>
                <a:lnTo>
                  <a:pt x="379" y="627"/>
                </a:lnTo>
                <a:lnTo>
                  <a:pt x="378" y="628"/>
                </a:lnTo>
                <a:lnTo>
                  <a:pt x="378" y="628"/>
                </a:lnTo>
                <a:close/>
                <a:moveTo>
                  <a:pt x="301" y="662"/>
                </a:moveTo>
                <a:lnTo>
                  <a:pt x="301" y="662"/>
                </a:lnTo>
                <a:lnTo>
                  <a:pt x="303" y="662"/>
                </a:lnTo>
                <a:lnTo>
                  <a:pt x="304" y="662"/>
                </a:lnTo>
                <a:lnTo>
                  <a:pt x="304" y="662"/>
                </a:lnTo>
                <a:lnTo>
                  <a:pt x="304" y="661"/>
                </a:lnTo>
                <a:lnTo>
                  <a:pt x="303" y="661"/>
                </a:lnTo>
                <a:lnTo>
                  <a:pt x="301" y="661"/>
                </a:lnTo>
                <a:lnTo>
                  <a:pt x="301" y="662"/>
                </a:lnTo>
                <a:lnTo>
                  <a:pt x="301" y="662"/>
                </a:lnTo>
                <a:close/>
                <a:moveTo>
                  <a:pt x="310" y="657"/>
                </a:moveTo>
                <a:lnTo>
                  <a:pt x="310" y="657"/>
                </a:lnTo>
                <a:lnTo>
                  <a:pt x="309" y="657"/>
                </a:lnTo>
                <a:lnTo>
                  <a:pt x="309" y="657"/>
                </a:lnTo>
                <a:lnTo>
                  <a:pt x="309" y="658"/>
                </a:lnTo>
                <a:lnTo>
                  <a:pt x="310" y="659"/>
                </a:lnTo>
                <a:lnTo>
                  <a:pt x="310" y="659"/>
                </a:lnTo>
                <a:lnTo>
                  <a:pt x="310" y="658"/>
                </a:lnTo>
                <a:lnTo>
                  <a:pt x="310" y="658"/>
                </a:lnTo>
                <a:lnTo>
                  <a:pt x="312" y="657"/>
                </a:lnTo>
                <a:lnTo>
                  <a:pt x="310" y="657"/>
                </a:lnTo>
                <a:lnTo>
                  <a:pt x="310" y="657"/>
                </a:lnTo>
                <a:close/>
                <a:moveTo>
                  <a:pt x="308" y="653"/>
                </a:moveTo>
                <a:lnTo>
                  <a:pt x="308" y="653"/>
                </a:lnTo>
                <a:lnTo>
                  <a:pt x="309" y="654"/>
                </a:lnTo>
                <a:lnTo>
                  <a:pt x="309" y="656"/>
                </a:lnTo>
                <a:lnTo>
                  <a:pt x="310" y="656"/>
                </a:lnTo>
                <a:lnTo>
                  <a:pt x="310" y="656"/>
                </a:lnTo>
                <a:lnTo>
                  <a:pt x="312" y="653"/>
                </a:lnTo>
                <a:lnTo>
                  <a:pt x="310" y="653"/>
                </a:lnTo>
                <a:lnTo>
                  <a:pt x="309" y="652"/>
                </a:lnTo>
                <a:lnTo>
                  <a:pt x="308" y="653"/>
                </a:lnTo>
                <a:lnTo>
                  <a:pt x="308" y="653"/>
                </a:lnTo>
                <a:close/>
                <a:moveTo>
                  <a:pt x="377" y="631"/>
                </a:moveTo>
                <a:lnTo>
                  <a:pt x="377" y="631"/>
                </a:lnTo>
                <a:lnTo>
                  <a:pt x="377" y="628"/>
                </a:lnTo>
                <a:lnTo>
                  <a:pt x="376" y="627"/>
                </a:lnTo>
                <a:lnTo>
                  <a:pt x="376" y="627"/>
                </a:lnTo>
                <a:lnTo>
                  <a:pt x="377" y="627"/>
                </a:lnTo>
                <a:lnTo>
                  <a:pt x="377" y="626"/>
                </a:lnTo>
                <a:lnTo>
                  <a:pt x="377" y="626"/>
                </a:lnTo>
                <a:lnTo>
                  <a:pt x="376" y="627"/>
                </a:lnTo>
                <a:lnTo>
                  <a:pt x="374" y="628"/>
                </a:lnTo>
                <a:lnTo>
                  <a:pt x="376" y="629"/>
                </a:lnTo>
                <a:lnTo>
                  <a:pt x="377" y="631"/>
                </a:lnTo>
                <a:lnTo>
                  <a:pt x="377" y="631"/>
                </a:lnTo>
                <a:close/>
                <a:moveTo>
                  <a:pt x="342" y="606"/>
                </a:moveTo>
                <a:lnTo>
                  <a:pt x="342" y="606"/>
                </a:lnTo>
                <a:lnTo>
                  <a:pt x="344" y="606"/>
                </a:lnTo>
                <a:lnTo>
                  <a:pt x="346" y="604"/>
                </a:lnTo>
                <a:lnTo>
                  <a:pt x="346" y="604"/>
                </a:lnTo>
                <a:lnTo>
                  <a:pt x="343" y="604"/>
                </a:lnTo>
                <a:lnTo>
                  <a:pt x="342" y="606"/>
                </a:lnTo>
                <a:lnTo>
                  <a:pt x="342" y="606"/>
                </a:lnTo>
                <a:lnTo>
                  <a:pt x="342" y="606"/>
                </a:lnTo>
                <a:close/>
                <a:moveTo>
                  <a:pt x="326" y="609"/>
                </a:moveTo>
                <a:lnTo>
                  <a:pt x="326" y="609"/>
                </a:lnTo>
                <a:lnTo>
                  <a:pt x="327" y="608"/>
                </a:lnTo>
                <a:lnTo>
                  <a:pt x="329" y="609"/>
                </a:lnTo>
                <a:lnTo>
                  <a:pt x="330" y="609"/>
                </a:lnTo>
                <a:lnTo>
                  <a:pt x="330" y="609"/>
                </a:lnTo>
                <a:lnTo>
                  <a:pt x="330" y="608"/>
                </a:lnTo>
                <a:lnTo>
                  <a:pt x="330" y="607"/>
                </a:lnTo>
                <a:lnTo>
                  <a:pt x="330" y="607"/>
                </a:lnTo>
                <a:lnTo>
                  <a:pt x="327" y="608"/>
                </a:lnTo>
                <a:lnTo>
                  <a:pt x="326" y="608"/>
                </a:lnTo>
                <a:lnTo>
                  <a:pt x="326" y="609"/>
                </a:lnTo>
                <a:lnTo>
                  <a:pt x="326" y="609"/>
                </a:lnTo>
                <a:close/>
                <a:moveTo>
                  <a:pt x="294" y="616"/>
                </a:moveTo>
                <a:lnTo>
                  <a:pt x="294" y="616"/>
                </a:lnTo>
                <a:lnTo>
                  <a:pt x="295" y="616"/>
                </a:lnTo>
                <a:lnTo>
                  <a:pt x="296" y="614"/>
                </a:lnTo>
                <a:lnTo>
                  <a:pt x="296" y="614"/>
                </a:lnTo>
                <a:lnTo>
                  <a:pt x="296" y="614"/>
                </a:lnTo>
                <a:lnTo>
                  <a:pt x="295" y="613"/>
                </a:lnTo>
                <a:lnTo>
                  <a:pt x="294" y="614"/>
                </a:lnTo>
                <a:lnTo>
                  <a:pt x="294" y="616"/>
                </a:lnTo>
                <a:lnTo>
                  <a:pt x="294" y="616"/>
                </a:lnTo>
                <a:close/>
                <a:moveTo>
                  <a:pt x="300" y="646"/>
                </a:moveTo>
                <a:lnTo>
                  <a:pt x="300" y="646"/>
                </a:lnTo>
                <a:lnTo>
                  <a:pt x="302" y="646"/>
                </a:lnTo>
                <a:lnTo>
                  <a:pt x="304" y="646"/>
                </a:lnTo>
                <a:lnTo>
                  <a:pt x="304" y="646"/>
                </a:lnTo>
                <a:lnTo>
                  <a:pt x="304" y="646"/>
                </a:lnTo>
                <a:lnTo>
                  <a:pt x="306" y="646"/>
                </a:lnTo>
                <a:lnTo>
                  <a:pt x="307" y="646"/>
                </a:lnTo>
                <a:lnTo>
                  <a:pt x="307" y="646"/>
                </a:lnTo>
                <a:lnTo>
                  <a:pt x="308" y="646"/>
                </a:lnTo>
                <a:lnTo>
                  <a:pt x="309" y="647"/>
                </a:lnTo>
                <a:lnTo>
                  <a:pt x="309" y="647"/>
                </a:lnTo>
                <a:lnTo>
                  <a:pt x="310" y="646"/>
                </a:lnTo>
                <a:lnTo>
                  <a:pt x="310" y="644"/>
                </a:lnTo>
                <a:lnTo>
                  <a:pt x="312" y="644"/>
                </a:lnTo>
                <a:lnTo>
                  <a:pt x="313" y="643"/>
                </a:lnTo>
                <a:lnTo>
                  <a:pt x="313" y="643"/>
                </a:lnTo>
                <a:lnTo>
                  <a:pt x="314" y="643"/>
                </a:lnTo>
                <a:lnTo>
                  <a:pt x="315" y="643"/>
                </a:lnTo>
                <a:lnTo>
                  <a:pt x="315" y="644"/>
                </a:lnTo>
                <a:lnTo>
                  <a:pt x="315" y="644"/>
                </a:lnTo>
                <a:lnTo>
                  <a:pt x="313" y="644"/>
                </a:lnTo>
                <a:lnTo>
                  <a:pt x="313" y="644"/>
                </a:lnTo>
                <a:lnTo>
                  <a:pt x="313" y="646"/>
                </a:lnTo>
                <a:lnTo>
                  <a:pt x="313" y="646"/>
                </a:lnTo>
                <a:lnTo>
                  <a:pt x="315" y="646"/>
                </a:lnTo>
                <a:lnTo>
                  <a:pt x="315" y="646"/>
                </a:lnTo>
                <a:lnTo>
                  <a:pt x="318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3"/>
                </a:lnTo>
                <a:lnTo>
                  <a:pt x="320" y="644"/>
                </a:lnTo>
                <a:lnTo>
                  <a:pt x="320" y="644"/>
                </a:lnTo>
                <a:lnTo>
                  <a:pt x="320" y="644"/>
                </a:lnTo>
                <a:lnTo>
                  <a:pt x="321" y="643"/>
                </a:lnTo>
                <a:lnTo>
                  <a:pt x="323" y="644"/>
                </a:lnTo>
                <a:lnTo>
                  <a:pt x="324" y="644"/>
                </a:lnTo>
                <a:lnTo>
                  <a:pt x="325" y="643"/>
                </a:lnTo>
                <a:lnTo>
                  <a:pt x="325" y="643"/>
                </a:lnTo>
                <a:lnTo>
                  <a:pt x="324" y="643"/>
                </a:lnTo>
                <a:lnTo>
                  <a:pt x="323" y="642"/>
                </a:lnTo>
                <a:lnTo>
                  <a:pt x="323" y="642"/>
                </a:lnTo>
                <a:lnTo>
                  <a:pt x="326" y="642"/>
                </a:lnTo>
                <a:lnTo>
                  <a:pt x="327" y="642"/>
                </a:lnTo>
                <a:lnTo>
                  <a:pt x="329" y="641"/>
                </a:lnTo>
                <a:lnTo>
                  <a:pt x="329" y="641"/>
                </a:lnTo>
                <a:lnTo>
                  <a:pt x="330" y="642"/>
                </a:lnTo>
                <a:lnTo>
                  <a:pt x="330" y="642"/>
                </a:lnTo>
                <a:lnTo>
                  <a:pt x="333" y="642"/>
                </a:lnTo>
                <a:lnTo>
                  <a:pt x="333" y="642"/>
                </a:lnTo>
                <a:lnTo>
                  <a:pt x="333" y="643"/>
                </a:lnTo>
                <a:lnTo>
                  <a:pt x="333" y="643"/>
                </a:lnTo>
                <a:lnTo>
                  <a:pt x="336" y="642"/>
                </a:lnTo>
                <a:lnTo>
                  <a:pt x="337" y="642"/>
                </a:lnTo>
                <a:lnTo>
                  <a:pt x="337" y="642"/>
                </a:lnTo>
                <a:lnTo>
                  <a:pt x="337" y="643"/>
                </a:lnTo>
                <a:lnTo>
                  <a:pt x="338" y="644"/>
                </a:lnTo>
                <a:lnTo>
                  <a:pt x="338" y="644"/>
                </a:lnTo>
                <a:lnTo>
                  <a:pt x="338" y="642"/>
                </a:lnTo>
                <a:lnTo>
                  <a:pt x="337" y="641"/>
                </a:lnTo>
                <a:lnTo>
                  <a:pt x="337" y="641"/>
                </a:lnTo>
                <a:lnTo>
                  <a:pt x="338" y="641"/>
                </a:lnTo>
                <a:lnTo>
                  <a:pt x="338" y="639"/>
                </a:lnTo>
                <a:lnTo>
                  <a:pt x="339" y="638"/>
                </a:lnTo>
                <a:lnTo>
                  <a:pt x="341" y="638"/>
                </a:lnTo>
                <a:lnTo>
                  <a:pt x="341" y="638"/>
                </a:lnTo>
                <a:lnTo>
                  <a:pt x="342" y="638"/>
                </a:lnTo>
                <a:lnTo>
                  <a:pt x="343" y="638"/>
                </a:lnTo>
                <a:lnTo>
                  <a:pt x="343" y="638"/>
                </a:lnTo>
                <a:lnTo>
                  <a:pt x="343" y="637"/>
                </a:lnTo>
                <a:lnTo>
                  <a:pt x="344" y="637"/>
                </a:lnTo>
                <a:lnTo>
                  <a:pt x="344" y="637"/>
                </a:lnTo>
                <a:lnTo>
                  <a:pt x="350" y="636"/>
                </a:lnTo>
                <a:lnTo>
                  <a:pt x="356" y="636"/>
                </a:lnTo>
                <a:lnTo>
                  <a:pt x="356" y="636"/>
                </a:lnTo>
                <a:lnTo>
                  <a:pt x="358" y="634"/>
                </a:lnTo>
                <a:lnTo>
                  <a:pt x="359" y="633"/>
                </a:lnTo>
                <a:lnTo>
                  <a:pt x="359" y="633"/>
                </a:lnTo>
                <a:lnTo>
                  <a:pt x="374" y="631"/>
                </a:lnTo>
                <a:lnTo>
                  <a:pt x="374" y="631"/>
                </a:lnTo>
                <a:lnTo>
                  <a:pt x="373" y="629"/>
                </a:lnTo>
                <a:lnTo>
                  <a:pt x="372" y="629"/>
                </a:lnTo>
                <a:lnTo>
                  <a:pt x="367" y="631"/>
                </a:lnTo>
                <a:lnTo>
                  <a:pt x="367" y="631"/>
                </a:lnTo>
                <a:lnTo>
                  <a:pt x="358" y="631"/>
                </a:lnTo>
                <a:lnTo>
                  <a:pt x="358" y="631"/>
                </a:lnTo>
                <a:lnTo>
                  <a:pt x="358" y="632"/>
                </a:lnTo>
                <a:lnTo>
                  <a:pt x="356" y="632"/>
                </a:lnTo>
                <a:lnTo>
                  <a:pt x="356" y="632"/>
                </a:lnTo>
                <a:lnTo>
                  <a:pt x="353" y="632"/>
                </a:lnTo>
                <a:lnTo>
                  <a:pt x="350" y="633"/>
                </a:lnTo>
                <a:lnTo>
                  <a:pt x="344" y="634"/>
                </a:lnTo>
                <a:lnTo>
                  <a:pt x="344" y="634"/>
                </a:lnTo>
                <a:lnTo>
                  <a:pt x="344" y="633"/>
                </a:lnTo>
                <a:lnTo>
                  <a:pt x="344" y="633"/>
                </a:lnTo>
                <a:lnTo>
                  <a:pt x="344" y="633"/>
                </a:lnTo>
                <a:lnTo>
                  <a:pt x="341" y="636"/>
                </a:lnTo>
                <a:lnTo>
                  <a:pt x="341" y="636"/>
                </a:lnTo>
                <a:lnTo>
                  <a:pt x="335" y="637"/>
                </a:lnTo>
                <a:lnTo>
                  <a:pt x="332" y="637"/>
                </a:lnTo>
                <a:lnTo>
                  <a:pt x="331" y="637"/>
                </a:lnTo>
                <a:lnTo>
                  <a:pt x="331" y="637"/>
                </a:lnTo>
                <a:lnTo>
                  <a:pt x="327" y="637"/>
                </a:lnTo>
                <a:lnTo>
                  <a:pt x="325" y="637"/>
                </a:lnTo>
                <a:lnTo>
                  <a:pt x="325" y="637"/>
                </a:lnTo>
                <a:lnTo>
                  <a:pt x="325" y="638"/>
                </a:lnTo>
                <a:lnTo>
                  <a:pt x="324" y="639"/>
                </a:lnTo>
                <a:lnTo>
                  <a:pt x="320" y="639"/>
                </a:lnTo>
                <a:lnTo>
                  <a:pt x="320" y="639"/>
                </a:lnTo>
                <a:lnTo>
                  <a:pt x="321" y="638"/>
                </a:lnTo>
                <a:lnTo>
                  <a:pt x="323" y="637"/>
                </a:lnTo>
                <a:lnTo>
                  <a:pt x="323" y="637"/>
                </a:lnTo>
                <a:lnTo>
                  <a:pt x="320" y="638"/>
                </a:lnTo>
                <a:lnTo>
                  <a:pt x="317" y="638"/>
                </a:lnTo>
                <a:lnTo>
                  <a:pt x="317" y="638"/>
                </a:lnTo>
                <a:lnTo>
                  <a:pt x="317" y="639"/>
                </a:lnTo>
                <a:lnTo>
                  <a:pt x="318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39"/>
                </a:lnTo>
                <a:lnTo>
                  <a:pt x="319" y="641"/>
                </a:lnTo>
                <a:lnTo>
                  <a:pt x="318" y="641"/>
                </a:lnTo>
                <a:lnTo>
                  <a:pt x="314" y="641"/>
                </a:lnTo>
                <a:lnTo>
                  <a:pt x="314" y="641"/>
                </a:lnTo>
                <a:lnTo>
                  <a:pt x="314" y="642"/>
                </a:lnTo>
                <a:lnTo>
                  <a:pt x="313" y="642"/>
                </a:lnTo>
                <a:lnTo>
                  <a:pt x="313" y="642"/>
                </a:lnTo>
                <a:lnTo>
                  <a:pt x="313" y="641"/>
                </a:lnTo>
                <a:lnTo>
                  <a:pt x="312" y="642"/>
                </a:lnTo>
                <a:lnTo>
                  <a:pt x="312" y="642"/>
                </a:lnTo>
                <a:lnTo>
                  <a:pt x="308" y="642"/>
                </a:lnTo>
                <a:lnTo>
                  <a:pt x="307" y="643"/>
                </a:lnTo>
                <a:lnTo>
                  <a:pt x="307" y="643"/>
                </a:lnTo>
                <a:lnTo>
                  <a:pt x="307" y="641"/>
                </a:lnTo>
                <a:lnTo>
                  <a:pt x="307" y="641"/>
                </a:lnTo>
                <a:lnTo>
                  <a:pt x="306" y="641"/>
                </a:lnTo>
                <a:lnTo>
                  <a:pt x="304" y="642"/>
                </a:lnTo>
                <a:lnTo>
                  <a:pt x="304" y="643"/>
                </a:lnTo>
                <a:lnTo>
                  <a:pt x="304" y="643"/>
                </a:lnTo>
                <a:lnTo>
                  <a:pt x="298" y="643"/>
                </a:lnTo>
                <a:lnTo>
                  <a:pt x="297" y="643"/>
                </a:lnTo>
                <a:lnTo>
                  <a:pt x="296" y="642"/>
                </a:lnTo>
                <a:lnTo>
                  <a:pt x="296" y="642"/>
                </a:lnTo>
                <a:lnTo>
                  <a:pt x="296" y="642"/>
                </a:lnTo>
                <a:lnTo>
                  <a:pt x="296" y="641"/>
                </a:lnTo>
                <a:lnTo>
                  <a:pt x="296" y="641"/>
                </a:lnTo>
                <a:lnTo>
                  <a:pt x="295" y="644"/>
                </a:lnTo>
                <a:lnTo>
                  <a:pt x="295" y="644"/>
                </a:lnTo>
                <a:lnTo>
                  <a:pt x="292" y="643"/>
                </a:lnTo>
                <a:lnTo>
                  <a:pt x="291" y="643"/>
                </a:lnTo>
                <a:lnTo>
                  <a:pt x="291" y="644"/>
                </a:lnTo>
                <a:lnTo>
                  <a:pt x="291" y="644"/>
                </a:lnTo>
                <a:lnTo>
                  <a:pt x="294" y="644"/>
                </a:lnTo>
                <a:lnTo>
                  <a:pt x="295" y="644"/>
                </a:lnTo>
                <a:lnTo>
                  <a:pt x="296" y="644"/>
                </a:lnTo>
                <a:lnTo>
                  <a:pt x="296" y="644"/>
                </a:lnTo>
                <a:lnTo>
                  <a:pt x="292" y="647"/>
                </a:lnTo>
                <a:lnTo>
                  <a:pt x="292" y="647"/>
                </a:lnTo>
                <a:lnTo>
                  <a:pt x="291" y="647"/>
                </a:lnTo>
                <a:lnTo>
                  <a:pt x="289" y="647"/>
                </a:lnTo>
                <a:lnTo>
                  <a:pt x="289" y="647"/>
                </a:lnTo>
                <a:lnTo>
                  <a:pt x="289" y="648"/>
                </a:lnTo>
                <a:lnTo>
                  <a:pt x="290" y="648"/>
                </a:lnTo>
                <a:lnTo>
                  <a:pt x="294" y="648"/>
                </a:lnTo>
                <a:lnTo>
                  <a:pt x="298" y="647"/>
                </a:lnTo>
                <a:lnTo>
                  <a:pt x="300" y="646"/>
                </a:lnTo>
                <a:lnTo>
                  <a:pt x="300" y="646"/>
                </a:lnTo>
                <a:close/>
                <a:moveTo>
                  <a:pt x="273" y="653"/>
                </a:moveTo>
                <a:lnTo>
                  <a:pt x="273" y="653"/>
                </a:lnTo>
                <a:lnTo>
                  <a:pt x="273" y="652"/>
                </a:lnTo>
                <a:lnTo>
                  <a:pt x="272" y="651"/>
                </a:lnTo>
                <a:lnTo>
                  <a:pt x="271" y="652"/>
                </a:lnTo>
                <a:lnTo>
                  <a:pt x="271" y="652"/>
                </a:lnTo>
                <a:lnTo>
                  <a:pt x="271" y="653"/>
                </a:lnTo>
                <a:lnTo>
                  <a:pt x="272" y="653"/>
                </a:lnTo>
                <a:lnTo>
                  <a:pt x="273" y="653"/>
                </a:lnTo>
                <a:lnTo>
                  <a:pt x="273" y="653"/>
                </a:lnTo>
                <a:close/>
                <a:moveTo>
                  <a:pt x="257" y="667"/>
                </a:moveTo>
                <a:lnTo>
                  <a:pt x="257" y="667"/>
                </a:lnTo>
                <a:lnTo>
                  <a:pt x="260" y="667"/>
                </a:lnTo>
                <a:lnTo>
                  <a:pt x="262" y="667"/>
                </a:lnTo>
                <a:lnTo>
                  <a:pt x="262" y="667"/>
                </a:lnTo>
                <a:lnTo>
                  <a:pt x="261" y="666"/>
                </a:lnTo>
                <a:lnTo>
                  <a:pt x="260" y="664"/>
                </a:lnTo>
                <a:lnTo>
                  <a:pt x="259" y="666"/>
                </a:lnTo>
                <a:lnTo>
                  <a:pt x="259" y="666"/>
                </a:lnTo>
                <a:lnTo>
                  <a:pt x="260" y="666"/>
                </a:lnTo>
                <a:lnTo>
                  <a:pt x="260" y="666"/>
                </a:lnTo>
                <a:lnTo>
                  <a:pt x="259" y="667"/>
                </a:lnTo>
                <a:lnTo>
                  <a:pt x="257" y="667"/>
                </a:lnTo>
                <a:lnTo>
                  <a:pt x="257" y="667"/>
                </a:lnTo>
                <a:close/>
                <a:moveTo>
                  <a:pt x="252" y="662"/>
                </a:moveTo>
                <a:lnTo>
                  <a:pt x="252" y="662"/>
                </a:lnTo>
                <a:lnTo>
                  <a:pt x="255" y="662"/>
                </a:lnTo>
                <a:lnTo>
                  <a:pt x="256" y="661"/>
                </a:lnTo>
                <a:lnTo>
                  <a:pt x="256" y="661"/>
                </a:lnTo>
                <a:lnTo>
                  <a:pt x="254" y="661"/>
                </a:lnTo>
                <a:lnTo>
                  <a:pt x="252" y="662"/>
                </a:lnTo>
                <a:lnTo>
                  <a:pt x="252" y="662"/>
                </a:lnTo>
                <a:close/>
                <a:moveTo>
                  <a:pt x="250" y="659"/>
                </a:moveTo>
                <a:lnTo>
                  <a:pt x="250" y="659"/>
                </a:lnTo>
                <a:lnTo>
                  <a:pt x="251" y="661"/>
                </a:lnTo>
                <a:lnTo>
                  <a:pt x="251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59"/>
                </a:lnTo>
                <a:lnTo>
                  <a:pt x="252" y="659"/>
                </a:lnTo>
                <a:lnTo>
                  <a:pt x="250" y="659"/>
                </a:lnTo>
                <a:lnTo>
                  <a:pt x="250" y="659"/>
                </a:lnTo>
                <a:close/>
                <a:moveTo>
                  <a:pt x="245" y="626"/>
                </a:moveTo>
                <a:lnTo>
                  <a:pt x="245" y="626"/>
                </a:lnTo>
                <a:lnTo>
                  <a:pt x="246" y="626"/>
                </a:lnTo>
                <a:lnTo>
                  <a:pt x="246" y="626"/>
                </a:lnTo>
                <a:lnTo>
                  <a:pt x="249" y="623"/>
                </a:lnTo>
                <a:lnTo>
                  <a:pt x="249" y="623"/>
                </a:lnTo>
                <a:lnTo>
                  <a:pt x="246" y="624"/>
                </a:lnTo>
                <a:lnTo>
                  <a:pt x="245" y="626"/>
                </a:lnTo>
                <a:lnTo>
                  <a:pt x="245" y="626"/>
                </a:lnTo>
                <a:close/>
                <a:moveTo>
                  <a:pt x="243" y="622"/>
                </a:moveTo>
                <a:lnTo>
                  <a:pt x="243" y="622"/>
                </a:lnTo>
                <a:lnTo>
                  <a:pt x="243" y="621"/>
                </a:lnTo>
                <a:lnTo>
                  <a:pt x="243" y="621"/>
                </a:lnTo>
                <a:lnTo>
                  <a:pt x="240" y="621"/>
                </a:lnTo>
                <a:lnTo>
                  <a:pt x="240" y="621"/>
                </a:lnTo>
                <a:lnTo>
                  <a:pt x="240" y="622"/>
                </a:lnTo>
                <a:lnTo>
                  <a:pt x="240" y="622"/>
                </a:lnTo>
                <a:lnTo>
                  <a:pt x="243" y="622"/>
                </a:lnTo>
                <a:lnTo>
                  <a:pt x="243" y="622"/>
                </a:lnTo>
                <a:close/>
                <a:moveTo>
                  <a:pt x="236" y="627"/>
                </a:moveTo>
                <a:lnTo>
                  <a:pt x="236" y="627"/>
                </a:lnTo>
                <a:lnTo>
                  <a:pt x="238" y="627"/>
                </a:lnTo>
                <a:lnTo>
                  <a:pt x="238" y="626"/>
                </a:lnTo>
                <a:lnTo>
                  <a:pt x="238" y="626"/>
                </a:lnTo>
                <a:lnTo>
                  <a:pt x="237" y="624"/>
                </a:lnTo>
                <a:lnTo>
                  <a:pt x="236" y="626"/>
                </a:lnTo>
                <a:lnTo>
                  <a:pt x="236" y="627"/>
                </a:lnTo>
                <a:lnTo>
                  <a:pt x="236" y="627"/>
                </a:lnTo>
                <a:close/>
                <a:moveTo>
                  <a:pt x="233" y="657"/>
                </a:moveTo>
                <a:lnTo>
                  <a:pt x="233" y="657"/>
                </a:lnTo>
                <a:lnTo>
                  <a:pt x="233" y="657"/>
                </a:lnTo>
                <a:lnTo>
                  <a:pt x="234" y="656"/>
                </a:lnTo>
                <a:lnTo>
                  <a:pt x="234" y="656"/>
                </a:lnTo>
                <a:lnTo>
                  <a:pt x="236" y="656"/>
                </a:lnTo>
                <a:lnTo>
                  <a:pt x="236" y="656"/>
                </a:lnTo>
                <a:lnTo>
                  <a:pt x="239" y="656"/>
                </a:lnTo>
                <a:lnTo>
                  <a:pt x="240" y="656"/>
                </a:lnTo>
                <a:lnTo>
                  <a:pt x="242" y="654"/>
                </a:lnTo>
                <a:lnTo>
                  <a:pt x="242" y="654"/>
                </a:lnTo>
                <a:lnTo>
                  <a:pt x="239" y="654"/>
                </a:lnTo>
                <a:lnTo>
                  <a:pt x="237" y="656"/>
                </a:lnTo>
                <a:lnTo>
                  <a:pt x="237" y="654"/>
                </a:lnTo>
                <a:lnTo>
                  <a:pt x="237" y="654"/>
                </a:lnTo>
                <a:lnTo>
                  <a:pt x="237" y="654"/>
                </a:lnTo>
                <a:lnTo>
                  <a:pt x="238" y="654"/>
                </a:lnTo>
                <a:lnTo>
                  <a:pt x="237" y="654"/>
                </a:lnTo>
                <a:lnTo>
                  <a:pt x="237" y="654"/>
                </a:lnTo>
                <a:lnTo>
                  <a:pt x="236" y="654"/>
                </a:lnTo>
                <a:lnTo>
                  <a:pt x="234" y="654"/>
                </a:lnTo>
                <a:lnTo>
                  <a:pt x="233" y="656"/>
                </a:lnTo>
                <a:lnTo>
                  <a:pt x="233" y="657"/>
                </a:lnTo>
                <a:lnTo>
                  <a:pt x="233" y="657"/>
                </a:lnTo>
                <a:close/>
                <a:moveTo>
                  <a:pt x="228" y="628"/>
                </a:moveTo>
                <a:lnTo>
                  <a:pt x="228" y="628"/>
                </a:lnTo>
                <a:lnTo>
                  <a:pt x="230" y="628"/>
                </a:lnTo>
                <a:lnTo>
                  <a:pt x="231" y="628"/>
                </a:lnTo>
                <a:lnTo>
                  <a:pt x="231" y="628"/>
                </a:lnTo>
                <a:lnTo>
                  <a:pt x="231" y="626"/>
                </a:lnTo>
                <a:lnTo>
                  <a:pt x="231" y="626"/>
                </a:lnTo>
                <a:lnTo>
                  <a:pt x="228" y="627"/>
                </a:lnTo>
                <a:lnTo>
                  <a:pt x="228" y="628"/>
                </a:lnTo>
                <a:lnTo>
                  <a:pt x="228" y="628"/>
                </a:lnTo>
                <a:close/>
                <a:moveTo>
                  <a:pt x="215" y="661"/>
                </a:moveTo>
                <a:lnTo>
                  <a:pt x="215" y="661"/>
                </a:lnTo>
                <a:lnTo>
                  <a:pt x="217" y="661"/>
                </a:lnTo>
                <a:lnTo>
                  <a:pt x="219" y="661"/>
                </a:lnTo>
                <a:lnTo>
                  <a:pt x="220" y="661"/>
                </a:lnTo>
                <a:lnTo>
                  <a:pt x="221" y="659"/>
                </a:lnTo>
                <a:lnTo>
                  <a:pt x="221" y="659"/>
                </a:lnTo>
                <a:lnTo>
                  <a:pt x="219" y="658"/>
                </a:lnTo>
                <a:lnTo>
                  <a:pt x="217" y="657"/>
                </a:lnTo>
                <a:lnTo>
                  <a:pt x="216" y="657"/>
                </a:lnTo>
                <a:lnTo>
                  <a:pt x="216" y="657"/>
                </a:lnTo>
                <a:lnTo>
                  <a:pt x="216" y="658"/>
                </a:lnTo>
                <a:lnTo>
                  <a:pt x="216" y="659"/>
                </a:lnTo>
                <a:lnTo>
                  <a:pt x="216" y="659"/>
                </a:lnTo>
                <a:lnTo>
                  <a:pt x="215" y="661"/>
                </a:lnTo>
                <a:lnTo>
                  <a:pt x="215" y="661"/>
                </a:lnTo>
                <a:lnTo>
                  <a:pt x="215" y="661"/>
                </a:lnTo>
                <a:close/>
                <a:moveTo>
                  <a:pt x="209" y="658"/>
                </a:moveTo>
                <a:lnTo>
                  <a:pt x="209" y="658"/>
                </a:lnTo>
                <a:lnTo>
                  <a:pt x="210" y="657"/>
                </a:lnTo>
                <a:lnTo>
                  <a:pt x="210" y="654"/>
                </a:lnTo>
                <a:lnTo>
                  <a:pt x="210" y="654"/>
                </a:lnTo>
                <a:lnTo>
                  <a:pt x="209" y="656"/>
                </a:lnTo>
                <a:lnTo>
                  <a:pt x="208" y="657"/>
                </a:lnTo>
                <a:lnTo>
                  <a:pt x="209" y="658"/>
                </a:lnTo>
                <a:lnTo>
                  <a:pt x="209" y="658"/>
                </a:lnTo>
                <a:close/>
                <a:moveTo>
                  <a:pt x="178" y="661"/>
                </a:moveTo>
                <a:lnTo>
                  <a:pt x="178" y="661"/>
                </a:lnTo>
                <a:lnTo>
                  <a:pt x="178" y="662"/>
                </a:lnTo>
                <a:lnTo>
                  <a:pt x="178" y="662"/>
                </a:lnTo>
                <a:lnTo>
                  <a:pt x="180" y="662"/>
                </a:lnTo>
                <a:lnTo>
                  <a:pt x="181" y="662"/>
                </a:lnTo>
                <a:lnTo>
                  <a:pt x="181" y="662"/>
                </a:lnTo>
                <a:lnTo>
                  <a:pt x="181" y="662"/>
                </a:lnTo>
                <a:lnTo>
                  <a:pt x="180" y="662"/>
                </a:lnTo>
                <a:lnTo>
                  <a:pt x="180" y="663"/>
                </a:lnTo>
                <a:lnTo>
                  <a:pt x="180" y="663"/>
                </a:lnTo>
                <a:lnTo>
                  <a:pt x="180" y="663"/>
                </a:lnTo>
                <a:lnTo>
                  <a:pt x="181" y="663"/>
                </a:lnTo>
                <a:lnTo>
                  <a:pt x="184" y="662"/>
                </a:lnTo>
                <a:lnTo>
                  <a:pt x="184" y="662"/>
                </a:lnTo>
                <a:lnTo>
                  <a:pt x="184" y="661"/>
                </a:lnTo>
                <a:lnTo>
                  <a:pt x="182" y="659"/>
                </a:lnTo>
                <a:lnTo>
                  <a:pt x="182" y="659"/>
                </a:lnTo>
                <a:lnTo>
                  <a:pt x="178" y="661"/>
                </a:lnTo>
                <a:lnTo>
                  <a:pt x="178" y="661"/>
                </a:lnTo>
                <a:close/>
                <a:moveTo>
                  <a:pt x="144" y="672"/>
                </a:moveTo>
                <a:lnTo>
                  <a:pt x="144" y="672"/>
                </a:lnTo>
                <a:lnTo>
                  <a:pt x="146" y="672"/>
                </a:lnTo>
                <a:lnTo>
                  <a:pt x="146" y="672"/>
                </a:lnTo>
                <a:lnTo>
                  <a:pt x="146" y="669"/>
                </a:lnTo>
                <a:lnTo>
                  <a:pt x="146" y="668"/>
                </a:lnTo>
                <a:lnTo>
                  <a:pt x="146" y="668"/>
                </a:lnTo>
                <a:lnTo>
                  <a:pt x="144" y="669"/>
                </a:lnTo>
                <a:lnTo>
                  <a:pt x="144" y="672"/>
                </a:lnTo>
                <a:lnTo>
                  <a:pt x="144" y="672"/>
                </a:lnTo>
                <a:close/>
                <a:moveTo>
                  <a:pt x="135" y="673"/>
                </a:moveTo>
                <a:lnTo>
                  <a:pt x="135" y="673"/>
                </a:lnTo>
                <a:lnTo>
                  <a:pt x="138" y="673"/>
                </a:lnTo>
                <a:lnTo>
                  <a:pt x="139" y="673"/>
                </a:lnTo>
                <a:lnTo>
                  <a:pt x="139" y="673"/>
                </a:lnTo>
                <a:lnTo>
                  <a:pt x="138" y="672"/>
                </a:lnTo>
                <a:lnTo>
                  <a:pt x="138" y="672"/>
                </a:lnTo>
                <a:lnTo>
                  <a:pt x="139" y="671"/>
                </a:lnTo>
                <a:lnTo>
                  <a:pt x="141" y="671"/>
                </a:lnTo>
                <a:lnTo>
                  <a:pt x="141" y="671"/>
                </a:lnTo>
                <a:lnTo>
                  <a:pt x="143" y="671"/>
                </a:lnTo>
                <a:lnTo>
                  <a:pt x="143" y="671"/>
                </a:lnTo>
                <a:lnTo>
                  <a:pt x="141" y="671"/>
                </a:lnTo>
                <a:lnTo>
                  <a:pt x="140" y="669"/>
                </a:lnTo>
                <a:lnTo>
                  <a:pt x="138" y="669"/>
                </a:lnTo>
                <a:lnTo>
                  <a:pt x="138" y="669"/>
                </a:lnTo>
                <a:lnTo>
                  <a:pt x="138" y="672"/>
                </a:lnTo>
                <a:lnTo>
                  <a:pt x="137" y="672"/>
                </a:lnTo>
                <a:lnTo>
                  <a:pt x="137" y="672"/>
                </a:lnTo>
                <a:lnTo>
                  <a:pt x="137" y="672"/>
                </a:lnTo>
                <a:lnTo>
                  <a:pt x="134" y="672"/>
                </a:lnTo>
                <a:lnTo>
                  <a:pt x="134" y="672"/>
                </a:lnTo>
                <a:lnTo>
                  <a:pt x="133" y="673"/>
                </a:lnTo>
                <a:lnTo>
                  <a:pt x="135" y="673"/>
                </a:lnTo>
                <a:lnTo>
                  <a:pt x="135" y="673"/>
                </a:lnTo>
                <a:close/>
                <a:moveTo>
                  <a:pt x="85" y="632"/>
                </a:moveTo>
                <a:lnTo>
                  <a:pt x="85" y="632"/>
                </a:lnTo>
                <a:lnTo>
                  <a:pt x="85" y="633"/>
                </a:lnTo>
                <a:lnTo>
                  <a:pt x="86" y="633"/>
                </a:lnTo>
                <a:lnTo>
                  <a:pt x="86" y="633"/>
                </a:lnTo>
                <a:lnTo>
                  <a:pt x="87" y="632"/>
                </a:lnTo>
                <a:lnTo>
                  <a:pt x="87" y="632"/>
                </a:lnTo>
                <a:lnTo>
                  <a:pt x="87" y="632"/>
                </a:lnTo>
                <a:lnTo>
                  <a:pt x="86" y="631"/>
                </a:lnTo>
                <a:lnTo>
                  <a:pt x="85" y="632"/>
                </a:lnTo>
                <a:lnTo>
                  <a:pt x="85" y="632"/>
                </a:lnTo>
                <a:close/>
                <a:moveTo>
                  <a:pt x="83" y="633"/>
                </a:move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3" y="633"/>
                </a:lnTo>
                <a:lnTo>
                  <a:pt x="85" y="631"/>
                </a:lnTo>
                <a:lnTo>
                  <a:pt x="85" y="631"/>
                </a:lnTo>
                <a:lnTo>
                  <a:pt x="83" y="632"/>
                </a:lnTo>
                <a:lnTo>
                  <a:pt x="83" y="633"/>
                </a:lnTo>
                <a:lnTo>
                  <a:pt x="83" y="633"/>
                </a:lnTo>
                <a:close/>
                <a:moveTo>
                  <a:pt x="82" y="629"/>
                </a:moveTo>
                <a:lnTo>
                  <a:pt x="82" y="629"/>
                </a:lnTo>
                <a:lnTo>
                  <a:pt x="83" y="631"/>
                </a:lnTo>
                <a:lnTo>
                  <a:pt x="85" y="629"/>
                </a:lnTo>
                <a:lnTo>
                  <a:pt x="85" y="629"/>
                </a:lnTo>
                <a:lnTo>
                  <a:pt x="83" y="629"/>
                </a:lnTo>
                <a:lnTo>
                  <a:pt x="82" y="629"/>
                </a:lnTo>
                <a:lnTo>
                  <a:pt x="82" y="629"/>
                </a:lnTo>
                <a:close/>
                <a:moveTo>
                  <a:pt x="63" y="633"/>
                </a:moveTo>
                <a:lnTo>
                  <a:pt x="63" y="633"/>
                </a:lnTo>
                <a:lnTo>
                  <a:pt x="64" y="636"/>
                </a:lnTo>
                <a:lnTo>
                  <a:pt x="65" y="636"/>
                </a:lnTo>
                <a:lnTo>
                  <a:pt x="65" y="636"/>
                </a:lnTo>
                <a:lnTo>
                  <a:pt x="64" y="634"/>
                </a:lnTo>
                <a:lnTo>
                  <a:pt x="63" y="633"/>
                </a:lnTo>
                <a:lnTo>
                  <a:pt x="63" y="633"/>
                </a:lnTo>
                <a:close/>
                <a:moveTo>
                  <a:pt x="80" y="624"/>
                </a:moveTo>
                <a:lnTo>
                  <a:pt x="80" y="624"/>
                </a:lnTo>
                <a:lnTo>
                  <a:pt x="80" y="626"/>
                </a:lnTo>
                <a:lnTo>
                  <a:pt x="82" y="626"/>
                </a:lnTo>
                <a:lnTo>
                  <a:pt x="82" y="626"/>
                </a:lnTo>
                <a:lnTo>
                  <a:pt x="82" y="624"/>
                </a:lnTo>
                <a:lnTo>
                  <a:pt x="80" y="624"/>
                </a:lnTo>
                <a:lnTo>
                  <a:pt x="80" y="624"/>
                </a:lnTo>
                <a:close/>
                <a:moveTo>
                  <a:pt x="62" y="596"/>
                </a:moveTo>
                <a:lnTo>
                  <a:pt x="62" y="596"/>
                </a:lnTo>
                <a:lnTo>
                  <a:pt x="62" y="598"/>
                </a:lnTo>
                <a:lnTo>
                  <a:pt x="62" y="599"/>
                </a:lnTo>
                <a:lnTo>
                  <a:pt x="62" y="599"/>
                </a:lnTo>
                <a:lnTo>
                  <a:pt x="64" y="598"/>
                </a:lnTo>
                <a:lnTo>
                  <a:pt x="64" y="598"/>
                </a:lnTo>
                <a:lnTo>
                  <a:pt x="63" y="598"/>
                </a:lnTo>
                <a:lnTo>
                  <a:pt x="62" y="598"/>
                </a:lnTo>
                <a:lnTo>
                  <a:pt x="62" y="596"/>
                </a:lnTo>
                <a:lnTo>
                  <a:pt x="62" y="596"/>
                </a:lnTo>
                <a:close/>
                <a:moveTo>
                  <a:pt x="63" y="593"/>
                </a:moveTo>
                <a:lnTo>
                  <a:pt x="63" y="593"/>
                </a:lnTo>
                <a:lnTo>
                  <a:pt x="62" y="593"/>
                </a:lnTo>
                <a:lnTo>
                  <a:pt x="62" y="594"/>
                </a:lnTo>
                <a:lnTo>
                  <a:pt x="62" y="594"/>
                </a:lnTo>
                <a:lnTo>
                  <a:pt x="62" y="594"/>
                </a:lnTo>
                <a:lnTo>
                  <a:pt x="63" y="594"/>
                </a:lnTo>
                <a:lnTo>
                  <a:pt x="63" y="596"/>
                </a:lnTo>
                <a:lnTo>
                  <a:pt x="63" y="597"/>
                </a:lnTo>
                <a:lnTo>
                  <a:pt x="63" y="597"/>
                </a:lnTo>
                <a:lnTo>
                  <a:pt x="64" y="597"/>
                </a:lnTo>
                <a:lnTo>
                  <a:pt x="64" y="596"/>
                </a:lnTo>
                <a:lnTo>
                  <a:pt x="63" y="593"/>
                </a:lnTo>
                <a:lnTo>
                  <a:pt x="63" y="593"/>
                </a:lnTo>
                <a:close/>
                <a:moveTo>
                  <a:pt x="74" y="569"/>
                </a:moveTo>
                <a:lnTo>
                  <a:pt x="74" y="569"/>
                </a:lnTo>
                <a:lnTo>
                  <a:pt x="74" y="572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3"/>
                </a:lnTo>
                <a:lnTo>
                  <a:pt x="74" y="572"/>
                </a:lnTo>
                <a:lnTo>
                  <a:pt x="75" y="571"/>
                </a:lnTo>
                <a:lnTo>
                  <a:pt x="74" y="569"/>
                </a:lnTo>
                <a:lnTo>
                  <a:pt x="74" y="569"/>
                </a:lnTo>
                <a:close/>
                <a:moveTo>
                  <a:pt x="76" y="546"/>
                </a:moveTo>
                <a:lnTo>
                  <a:pt x="76" y="546"/>
                </a:lnTo>
                <a:lnTo>
                  <a:pt x="76" y="547"/>
                </a:lnTo>
                <a:lnTo>
                  <a:pt x="77" y="548"/>
                </a:lnTo>
                <a:lnTo>
                  <a:pt x="77" y="548"/>
                </a:lnTo>
                <a:lnTo>
                  <a:pt x="79" y="548"/>
                </a:lnTo>
                <a:lnTo>
                  <a:pt x="80" y="547"/>
                </a:lnTo>
                <a:lnTo>
                  <a:pt x="80" y="547"/>
                </a:lnTo>
                <a:lnTo>
                  <a:pt x="79" y="546"/>
                </a:lnTo>
                <a:lnTo>
                  <a:pt x="79" y="544"/>
                </a:lnTo>
                <a:lnTo>
                  <a:pt x="79" y="544"/>
                </a:lnTo>
                <a:lnTo>
                  <a:pt x="77" y="544"/>
                </a:lnTo>
                <a:lnTo>
                  <a:pt x="76" y="546"/>
                </a:lnTo>
                <a:lnTo>
                  <a:pt x="76" y="546"/>
                </a:lnTo>
                <a:close/>
                <a:moveTo>
                  <a:pt x="80" y="541"/>
                </a:moveTo>
                <a:lnTo>
                  <a:pt x="80" y="541"/>
                </a:lnTo>
                <a:lnTo>
                  <a:pt x="76" y="542"/>
                </a:lnTo>
                <a:lnTo>
                  <a:pt x="76" y="542"/>
                </a:lnTo>
                <a:lnTo>
                  <a:pt x="79" y="542"/>
                </a:lnTo>
                <a:lnTo>
                  <a:pt x="80" y="542"/>
                </a:lnTo>
                <a:lnTo>
                  <a:pt x="80" y="541"/>
                </a:lnTo>
                <a:lnTo>
                  <a:pt x="80" y="541"/>
                </a:lnTo>
                <a:close/>
                <a:moveTo>
                  <a:pt x="68" y="539"/>
                </a:moveTo>
                <a:lnTo>
                  <a:pt x="68" y="539"/>
                </a:lnTo>
                <a:lnTo>
                  <a:pt x="68" y="544"/>
                </a:lnTo>
                <a:lnTo>
                  <a:pt x="68" y="546"/>
                </a:lnTo>
                <a:lnTo>
                  <a:pt x="69" y="547"/>
                </a:lnTo>
                <a:lnTo>
                  <a:pt x="69" y="547"/>
                </a:lnTo>
                <a:lnTo>
                  <a:pt x="70" y="547"/>
                </a:lnTo>
                <a:lnTo>
                  <a:pt x="69" y="546"/>
                </a:lnTo>
                <a:lnTo>
                  <a:pt x="69" y="546"/>
                </a:lnTo>
                <a:lnTo>
                  <a:pt x="69" y="542"/>
                </a:lnTo>
                <a:lnTo>
                  <a:pt x="69" y="541"/>
                </a:lnTo>
                <a:lnTo>
                  <a:pt x="68" y="539"/>
                </a:lnTo>
                <a:lnTo>
                  <a:pt x="68" y="539"/>
                </a:lnTo>
                <a:close/>
                <a:moveTo>
                  <a:pt x="72" y="518"/>
                </a:moveTo>
                <a:lnTo>
                  <a:pt x="72" y="518"/>
                </a:lnTo>
                <a:lnTo>
                  <a:pt x="72" y="517"/>
                </a:lnTo>
                <a:lnTo>
                  <a:pt x="70" y="516"/>
                </a:lnTo>
                <a:lnTo>
                  <a:pt x="70" y="516"/>
                </a:lnTo>
                <a:lnTo>
                  <a:pt x="70" y="517"/>
                </a:lnTo>
                <a:lnTo>
                  <a:pt x="70" y="518"/>
                </a:lnTo>
                <a:lnTo>
                  <a:pt x="72" y="518"/>
                </a:lnTo>
                <a:close/>
                <a:moveTo>
                  <a:pt x="76" y="522"/>
                </a:moveTo>
                <a:lnTo>
                  <a:pt x="76" y="522"/>
                </a:lnTo>
                <a:lnTo>
                  <a:pt x="77" y="524"/>
                </a:lnTo>
                <a:lnTo>
                  <a:pt x="77" y="524"/>
                </a:lnTo>
                <a:lnTo>
                  <a:pt x="79" y="524"/>
                </a:lnTo>
                <a:lnTo>
                  <a:pt x="80" y="523"/>
                </a:lnTo>
                <a:lnTo>
                  <a:pt x="80" y="523"/>
                </a:lnTo>
                <a:lnTo>
                  <a:pt x="80" y="523"/>
                </a:lnTo>
                <a:lnTo>
                  <a:pt x="79" y="523"/>
                </a:lnTo>
                <a:lnTo>
                  <a:pt x="77" y="523"/>
                </a:lnTo>
                <a:lnTo>
                  <a:pt x="76" y="522"/>
                </a:lnTo>
                <a:lnTo>
                  <a:pt x="76" y="522"/>
                </a:lnTo>
                <a:close/>
                <a:moveTo>
                  <a:pt x="79" y="512"/>
                </a:moveTo>
                <a:lnTo>
                  <a:pt x="79" y="512"/>
                </a:lnTo>
                <a:lnTo>
                  <a:pt x="79" y="514"/>
                </a:lnTo>
                <a:lnTo>
                  <a:pt x="79" y="516"/>
                </a:lnTo>
                <a:lnTo>
                  <a:pt x="80" y="517"/>
                </a:lnTo>
                <a:lnTo>
                  <a:pt x="80" y="517"/>
                </a:lnTo>
                <a:lnTo>
                  <a:pt x="80" y="513"/>
                </a:lnTo>
                <a:lnTo>
                  <a:pt x="80" y="512"/>
                </a:lnTo>
                <a:lnTo>
                  <a:pt x="79" y="512"/>
                </a:lnTo>
                <a:lnTo>
                  <a:pt x="79" y="512"/>
                </a:lnTo>
                <a:close/>
                <a:moveTo>
                  <a:pt x="77" y="512"/>
                </a:moveTo>
                <a:lnTo>
                  <a:pt x="77" y="512"/>
                </a:lnTo>
                <a:lnTo>
                  <a:pt x="76" y="513"/>
                </a:lnTo>
                <a:lnTo>
                  <a:pt x="76" y="514"/>
                </a:lnTo>
                <a:lnTo>
                  <a:pt x="76" y="519"/>
                </a:lnTo>
                <a:lnTo>
                  <a:pt x="76" y="519"/>
                </a:lnTo>
                <a:lnTo>
                  <a:pt x="77" y="519"/>
                </a:lnTo>
                <a:lnTo>
                  <a:pt x="77" y="521"/>
                </a:lnTo>
                <a:lnTo>
                  <a:pt x="79" y="521"/>
                </a:lnTo>
                <a:lnTo>
                  <a:pt x="79" y="521"/>
                </a:lnTo>
                <a:lnTo>
                  <a:pt x="77" y="517"/>
                </a:lnTo>
                <a:lnTo>
                  <a:pt x="77" y="512"/>
                </a:lnTo>
                <a:lnTo>
                  <a:pt x="77" y="512"/>
                </a:lnTo>
                <a:close/>
                <a:moveTo>
                  <a:pt x="333" y="642"/>
                </a:moveTo>
                <a:lnTo>
                  <a:pt x="333" y="642"/>
                </a:lnTo>
                <a:lnTo>
                  <a:pt x="335" y="639"/>
                </a:lnTo>
                <a:lnTo>
                  <a:pt x="337" y="638"/>
                </a:lnTo>
                <a:lnTo>
                  <a:pt x="337" y="638"/>
                </a:lnTo>
                <a:lnTo>
                  <a:pt x="336" y="639"/>
                </a:lnTo>
                <a:lnTo>
                  <a:pt x="336" y="639"/>
                </a:lnTo>
                <a:lnTo>
                  <a:pt x="336" y="639"/>
                </a:lnTo>
                <a:lnTo>
                  <a:pt x="336" y="641"/>
                </a:lnTo>
                <a:lnTo>
                  <a:pt x="336" y="641"/>
                </a:lnTo>
                <a:lnTo>
                  <a:pt x="335" y="641"/>
                </a:lnTo>
                <a:lnTo>
                  <a:pt x="333" y="642"/>
                </a:lnTo>
                <a:lnTo>
                  <a:pt x="333" y="642"/>
                </a:lnTo>
                <a:close/>
                <a:moveTo>
                  <a:pt x="40" y="220"/>
                </a:moveTo>
                <a:lnTo>
                  <a:pt x="40" y="220"/>
                </a:lnTo>
                <a:lnTo>
                  <a:pt x="40" y="220"/>
                </a:lnTo>
                <a:lnTo>
                  <a:pt x="40" y="221"/>
                </a:lnTo>
                <a:lnTo>
                  <a:pt x="40" y="224"/>
                </a:lnTo>
                <a:lnTo>
                  <a:pt x="40" y="224"/>
                </a:lnTo>
                <a:lnTo>
                  <a:pt x="39" y="223"/>
                </a:lnTo>
                <a:lnTo>
                  <a:pt x="39" y="221"/>
                </a:lnTo>
                <a:lnTo>
                  <a:pt x="40" y="220"/>
                </a:lnTo>
                <a:lnTo>
                  <a:pt x="40" y="220"/>
                </a:lnTo>
                <a:close/>
                <a:moveTo>
                  <a:pt x="126" y="677"/>
                </a:moveTo>
                <a:lnTo>
                  <a:pt x="126" y="677"/>
                </a:lnTo>
                <a:lnTo>
                  <a:pt x="122" y="678"/>
                </a:lnTo>
                <a:lnTo>
                  <a:pt x="120" y="678"/>
                </a:lnTo>
                <a:lnTo>
                  <a:pt x="117" y="678"/>
                </a:lnTo>
                <a:lnTo>
                  <a:pt x="117" y="678"/>
                </a:lnTo>
                <a:lnTo>
                  <a:pt x="117" y="677"/>
                </a:lnTo>
                <a:lnTo>
                  <a:pt x="118" y="677"/>
                </a:lnTo>
                <a:lnTo>
                  <a:pt x="120" y="678"/>
                </a:lnTo>
                <a:lnTo>
                  <a:pt x="120" y="678"/>
                </a:lnTo>
                <a:lnTo>
                  <a:pt x="122" y="677"/>
                </a:lnTo>
                <a:lnTo>
                  <a:pt x="126" y="677"/>
                </a:lnTo>
                <a:lnTo>
                  <a:pt x="126" y="677"/>
                </a:lnTo>
                <a:close/>
                <a:moveTo>
                  <a:pt x="47" y="646"/>
                </a:moveTo>
                <a:lnTo>
                  <a:pt x="47" y="646"/>
                </a:lnTo>
                <a:lnTo>
                  <a:pt x="46" y="643"/>
                </a:lnTo>
                <a:lnTo>
                  <a:pt x="43" y="638"/>
                </a:lnTo>
                <a:lnTo>
                  <a:pt x="43" y="638"/>
                </a:lnTo>
                <a:lnTo>
                  <a:pt x="46" y="642"/>
                </a:lnTo>
                <a:lnTo>
                  <a:pt x="47" y="646"/>
                </a:lnTo>
                <a:lnTo>
                  <a:pt x="47" y="646"/>
                </a:lnTo>
                <a:close/>
                <a:moveTo>
                  <a:pt x="71" y="274"/>
                </a:moveTo>
                <a:lnTo>
                  <a:pt x="71" y="274"/>
                </a:lnTo>
                <a:lnTo>
                  <a:pt x="72" y="275"/>
                </a:lnTo>
                <a:lnTo>
                  <a:pt x="72" y="277"/>
                </a:lnTo>
                <a:lnTo>
                  <a:pt x="71" y="282"/>
                </a:lnTo>
                <a:lnTo>
                  <a:pt x="71" y="282"/>
                </a:lnTo>
                <a:lnTo>
                  <a:pt x="72" y="284"/>
                </a:lnTo>
                <a:lnTo>
                  <a:pt x="71" y="285"/>
                </a:lnTo>
                <a:lnTo>
                  <a:pt x="70" y="287"/>
                </a:lnTo>
                <a:lnTo>
                  <a:pt x="70" y="287"/>
                </a:lnTo>
                <a:lnTo>
                  <a:pt x="71" y="279"/>
                </a:lnTo>
                <a:lnTo>
                  <a:pt x="71" y="274"/>
                </a:lnTo>
                <a:lnTo>
                  <a:pt x="71" y="274"/>
                </a:lnTo>
                <a:close/>
                <a:moveTo>
                  <a:pt x="53" y="201"/>
                </a:moveTo>
                <a:lnTo>
                  <a:pt x="53" y="201"/>
                </a:lnTo>
                <a:lnTo>
                  <a:pt x="53" y="204"/>
                </a:lnTo>
                <a:lnTo>
                  <a:pt x="53" y="204"/>
                </a:lnTo>
                <a:lnTo>
                  <a:pt x="48" y="205"/>
                </a:lnTo>
                <a:lnTo>
                  <a:pt x="48" y="205"/>
                </a:lnTo>
                <a:lnTo>
                  <a:pt x="51" y="203"/>
                </a:lnTo>
                <a:lnTo>
                  <a:pt x="53" y="201"/>
                </a:lnTo>
                <a:lnTo>
                  <a:pt x="53" y="201"/>
                </a:lnTo>
                <a:close/>
                <a:moveTo>
                  <a:pt x="72" y="262"/>
                </a:moveTo>
                <a:lnTo>
                  <a:pt x="72" y="262"/>
                </a:lnTo>
                <a:lnTo>
                  <a:pt x="74" y="263"/>
                </a:lnTo>
                <a:lnTo>
                  <a:pt x="74" y="265"/>
                </a:lnTo>
                <a:lnTo>
                  <a:pt x="74" y="269"/>
                </a:lnTo>
                <a:lnTo>
                  <a:pt x="74" y="269"/>
                </a:lnTo>
                <a:lnTo>
                  <a:pt x="72" y="268"/>
                </a:lnTo>
                <a:lnTo>
                  <a:pt x="72" y="265"/>
                </a:lnTo>
                <a:lnTo>
                  <a:pt x="72" y="262"/>
                </a:lnTo>
                <a:lnTo>
                  <a:pt x="72" y="262"/>
                </a:lnTo>
                <a:close/>
                <a:moveTo>
                  <a:pt x="70" y="315"/>
                </a:moveTo>
                <a:lnTo>
                  <a:pt x="70" y="315"/>
                </a:lnTo>
                <a:lnTo>
                  <a:pt x="70" y="305"/>
                </a:lnTo>
                <a:lnTo>
                  <a:pt x="70" y="305"/>
                </a:lnTo>
                <a:lnTo>
                  <a:pt x="71" y="309"/>
                </a:lnTo>
                <a:lnTo>
                  <a:pt x="70" y="313"/>
                </a:lnTo>
                <a:lnTo>
                  <a:pt x="70" y="318"/>
                </a:lnTo>
                <a:lnTo>
                  <a:pt x="70" y="323"/>
                </a:lnTo>
                <a:lnTo>
                  <a:pt x="70" y="323"/>
                </a:lnTo>
                <a:lnTo>
                  <a:pt x="69" y="323"/>
                </a:lnTo>
                <a:lnTo>
                  <a:pt x="69" y="320"/>
                </a:lnTo>
                <a:lnTo>
                  <a:pt x="70" y="315"/>
                </a:lnTo>
                <a:lnTo>
                  <a:pt x="70" y="315"/>
                </a:lnTo>
                <a:close/>
                <a:moveTo>
                  <a:pt x="56" y="198"/>
                </a:moveTo>
                <a:lnTo>
                  <a:pt x="56" y="204"/>
                </a:lnTo>
                <a:lnTo>
                  <a:pt x="56" y="204"/>
                </a:lnTo>
                <a:lnTo>
                  <a:pt x="54" y="200"/>
                </a:lnTo>
                <a:lnTo>
                  <a:pt x="54" y="199"/>
                </a:lnTo>
                <a:lnTo>
                  <a:pt x="56" y="198"/>
                </a:lnTo>
                <a:lnTo>
                  <a:pt x="56" y="198"/>
                </a:lnTo>
                <a:close/>
                <a:moveTo>
                  <a:pt x="54" y="181"/>
                </a:moveTo>
                <a:lnTo>
                  <a:pt x="54" y="181"/>
                </a:lnTo>
                <a:lnTo>
                  <a:pt x="56" y="183"/>
                </a:lnTo>
                <a:lnTo>
                  <a:pt x="54" y="185"/>
                </a:lnTo>
                <a:lnTo>
                  <a:pt x="54" y="185"/>
                </a:lnTo>
                <a:lnTo>
                  <a:pt x="54" y="183"/>
                </a:lnTo>
                <a:lnTo>
                  <a:pt x="54" y="181"/>
                </a:lnTo>
                <a:lnTo>
                  <a:pt x="54" y="181"/>
                </a:lnTo>
                <a:close/>
                <a:moveTo>
                  <a:pt x="56" y="191"/>
                </a:moveTo>
                <a:lnTo>
                  <a:pt x="56" y="191"/>
                </a:lnTo>
                <a:lnTo>
                  <a:pt x="56" y="194"/>
                </a:lnTo>
                <a:lnTo>
                  <a:pt x="54" y="196"/>
                </a:lnTo>
                <a:lnTo>
                  <a:pt x="54" y="196"/>
                </a:lnTo>
                <a:lnTo>
                  <a:pt x="54" y="195"/>
                </a:lnTo>
                <a:lnTo>
                  <a:pt x="53" y="191"/>
                </a:lnTo>
                <a:lnTo>
                  <a:pt x="53" y="191"/>
                </a:lnTo>
                <a:lnTo>
                  <a:pt x="54" y="191"/>
                </a:lnTo>
                <a:lnTo>
                  <a:pt x="56" y="191"/>
                </a:lnTo>
                <a:lnTo>
                  <a:pt x="56" y="191"/>
                </a:lnTo>
                <a:close/>
                <a:moveTo>
                  <a:pt x="42" y="248"/>
                </a:moveTo>
                <a:lnTo>
                  <a:pt x="42" y="248"/>
                </a:lnTo>
                <a:lnTo>
                  <a:pt x="41" y="249"/>
                </a:lnTo>
                <a:lnTo>
                  <a:pt x="42" y="250"/>
                </a:lnTo>
                <a:lnTo>
                  <a:pt x="42" y="252"/>
                </a:lnTo>
                <a:lnTo>
                  <a:pt x="42" y="252"/>
                </a:lnTo>
                <a:lnTo>
                  <a:pt x="41" y="253"/>
                </a:lnTo>
                <a:lnTo>
                  <a:pt x="41" y="254"/>
                </a:lnTo>
                <a:lnTo>
                  <a:pt x="42" y="257"/>
                </a:lnTo>
                <a:lnTo>
                  <a:pt x="42" y="258"/>
                </a:lnTo>
                <a:lnTo>
                  <a:pt x="42" y="258"/>
                </a:lnTo>
                <a:lnTo>
                  <a:pt x="40" y="257"/>
                </a:lnTo>
                <a:lnTo>
                  <a:pt x="40" y="257"/>
                </a:lnTo>
                <a:lnTo>
                  <a:pt x="40" y="254"/>
                </a:lnTo>
                <a:lnTo>
                  <a:pt x="40" y="253"/>
                </a:lnTo>
                <a:lnTo>
                  <a:pt x="41" y="253"/>
                </a:lnTo>
                <a:lnTo>
                  <a:pt x="41" y="253"/>
                </a:lnTo>
                <a:lnTo>
                  <a:pt x="40" y="249"/>
                </a:lnTo>
                <a:lnTo>
                  <a:pt x="40" y="248"/>
                </a:lnTo>
                <a:lnTo>
                  <a:pt x="42" y="248"/>
                </a:lnTo>
                <a:lnTo>
                  <a:pt x="42" y="248"/>
                </a:lnTo>
                <a:close/>
                <a:moveTo>
                  <a:pt x="435" y="644"/>
                </a:moveTo>
                <a:lnTo>
                  <a:pt x="435" y="644"/>
                </a:lnTo>
                <a:lnTo>
                  <a:pt x="429" y="646"/>
                </a:lnTo>
                <a:lnTo>
                  <a:pt x="423" y="646"/>
                </a:lnTo>
                <a:lnTo>
                  <a:pt x="423" y="646"/>
                </a:lnTo>
                <a:lnTo>
                  <a:pt x="428" y="644"/>
                </a:lnTo>
                <a:lnTo>
                  <a:pt x="434" y="643"/>
                </a:lnTo>
                <a:lnTo>
                  <a:pt x="434" y="643"/>
                </a:lnTo>
                <a:lnTo>
                  <a:pt x="434" y="643"/>
                </a:lnTo>
                <a:lnTo>
                  <a:pt x="435" y="644"/>
                </a:lnTo>
                <a:lnTo>
                  <a:pt x="435" y="644"/>
                </a:lnTo>
                <a:close/>
                <a:moveTo>
                  <a:pt x="188" y="621"/>
                </a:moveTo>
                <a:lnTo>
                  <a:pt x="192" y="621"/>
                </a:lnTo>
                <a:lnTo>
                  <a:pt x="192" y="621"/>
                </a:lnTo>
                <a:lnTo>
                  <a:pt x="190" y="622"/>
                </a:lnTo>
                <a:lnTo>
                  <a:pt x="188" y="622"/>
                </a:lnTo>
                <a:lnTo>
                  <a:pt x="188" y="621"/>
                </a:lnTo>
                <a:lnTo>
                  <a:pt x="188" y="621"/>
                </a:lnTo>
                <a:close/>
                <a:moveTo>
                  <a:pt x="534" y="576"/>
                </a:moveTo>
                <a:lnTo>
                  <a:pt x="534" y="576"/>
                </a:lnTo>
                <a:lnTo>
                  <a:pt x="535" y="574"/>
                </a:lnTo>
                <a:lnTo>
                  <a:pt x="538" y="573"/>
                </a:lnTo>
                <a:lnTo>
                  <a:pt x="538" y="573"/>
                </a:lnTo>
                <a:lnTo>
                  <a:pt x="539" y="574"/>
                </a:lnTo>
                <a:lnTo>
                  <a:pt x="540" y="574"/>
                </a:lnTo>
                <a:lnTo>
                  <a:pt x="540" y="576"/>
                </a:lnTo>
                <a:lnTo>
                  <a:pt x="540" y="576"/>
                </a:lnTo>
                <a:lnTo>
                  <a:pt x="538" y="576"/>
                </a:lnTo>
                <a:lnTo>
                  <a:pt x="534" y="576"/>
                </a:lnTo>
                <a:lnTo>
                  <a:pt x="534" y="576"/>
                </a:lnTo>
                <a:close/>
                <a:moveTo>
                  <a:pt x="216" y="617"/>
                </a:moveTo>
                <a:lnTo>
                  <a:pt x="216" y="617"/>
                </a:lnTo>
                <a:lnTo>
                  <a:pt x="219" y="617"/>
                </a:lnTo>
                <a:lnTo>
                  <a:pt x="222" y="617"/>
                </a:lnTo>
                <a:lnTo>
                  <a:pt x="222" y="617"/>
                </a:lnTo>
                <a:lnTo>
                  <a:pt x="226" y="616"/>
                </a:lnTo>
                <a:lnTo>
                  <a:pt x="227" y="616"/>
                </a:lnTo>
                <a:lnTo>
                  <a:pt x="228" y="617"/>
                </a:lnTo>
                <a:lnTo>
                  <a:pt x="228" y="617"/>
                </a:lnTo>
                <a:lnTo>
                  <a:pt x="221" y="618"/>
                </a:lnTo>
                <a:lnTo>
                  <a:pt x="217" y="618"/>
                </a:lnTo>
                <a:lnTo>
                  <a:pt x="216" y="618"/>
                </a:lnTo>
                <a:lnTo>
                  <a:pt x="216" y="617"/>
                </a:lnTo>
                <a:lnTo>
                  <a:pt x="216" y="617"/>
                </a:lnTo>
                <a:close/>
                <a:moveTo>
                  <a:pt x="360" y="599"/>
                </a:moveTo>
                <a:lnTo>
                  <a:pt x="360" y="599"/>
                </a:lnTo>
                <a:lnTo>
                  <a:pt x="360" y="598"/>
                </a:lnTo>
                <a:lnTo>
                  <a:pt x="361" y="598"/>
                </a:lnTo>
                <a:lnTo>
                  <a:pt x="364" y="597"/>
                </a:lnTo>
                <a:lnTo>
                  <a:pt x="365" y="597"/>
                </a:lnTo>
                <a:lnTo>
                  <a:pt x="365" y="597"/>
                </a:lnTo>
                <a:lnTo>
                  <a:pt x="366" y="597"/>
                </a:lnTo>
                <a:lnTo>
                  <a:pt x="367" y="597"/>
                </a:lnTo>
                <a:lnTo>
                  <a:pt x="367" y="597"/>
                </a:lnTo>
                <a:lnTo>
                  <a:pt x="366" y="598"/>
                </a:lnTo>
                <a:lnTo>
                  <a:pt x="364" y="598"/>
                </a:lnTo>
                <a:lnTo>
                  <a:pt x="361" y="598"/>
                </a:lnTo>
                <a:lnTo>
                  <a:pt x="360" y="599"/>
                </a:lnTo>
                <a:lnTo>
                  <a:pt x="360" y="599"/>
                </a:lnTo>
                <a:close/>
                <a:moveTo>
                  <a:pt x="252" y="618"/>
                </a:moveTo>
                <a:lnTo>
                  <a:pt x="252" y="618"/>
                </a:lnTo>
                <a:lnTo>
                  <a:pt x="254" y="618"/>
                </a:lnTo>
                <a:lnTo>
                  <a:pt x="255" y="619"/>
                </a:lnTo>
                <a:lnTo>
                  <a:pt x="255" y="619"/>
                </a:lnTo>
                <a:lnTo>
                  <a:pt x="252" y="619"/>
                </a:lnTo>
                <a:lnTo>
                  <a:pt x="252" y="619"/>
                </a:lnTo>
                <a:lnTo>
                  <a:pt x="252" y="618"/>
                </a:lnTo>
                <a:lnTo>
                  <a:pt x="252" y="618"/>
                </a:lnTo>
                <a:close/>
                <a:moveTo>
                  <a:pt x="213" y="623"/>
                </a:moveTo>
                <a:lnTo>
                  <a:pt x="213" y="623"/>
                </a:lnTo>
                <a:lnTo>
                  <a:pt x="213" y="622"/>
                </a:lnTo>
                <a:lnTo>
                  <a:pt x="214" y="622"/>
                </a:lnTo>
                <a:lnTo>
                  <a:pt x="215" y="622"/>
                </a:lnTo>
                <a:lnTo>
                  <a:pt x="215" y="621"/>
                </a:lnTo>
                <a:lnTo>
                  <a:pt x="215" y="621"/>
                </a:lnTo>
                <a:lnTo>
                  <a:pt x="216" y="622"/>
                </a:lnTo>
                <a:lnTo>
                  <a:pt x="217" y="621"/>
                </a:lnTo>
                <a:lnTo>
                  <a:pt x="219" y="621"/>
                </a:lnTo>
                <a:lnTo>
                  <a:pt x="220" y="622"/>
                </a:lnTo>
                <a:lnTo>
                  <a:pt x="220" y="622"/>
                </a:lnTo>
                <a:lnTo>
                  <a:pt x="216" y="622"/>
                </a:lnTo>
                <a:lnTo>
                  <a:pt x="213" y="623"/>
                </a:lnTo>
                <a:lnTo>
                  <a:pt x="213" y="623"/>
                </a:lnTo>
                <a:close/>
                <a:moveTo>
                  <a:pt x="194" y="626"/>
                </a:moveTo>
                <a:lnTo>
                  <a:pt x="194" y="626"/>
                </a:lnTo>
                <a:lnTo>
                  <a:pt x="197" y="626"/>
                </a:lnTo>
                <a:lnTo>
                  <a:pt x="199" y="626"/>
                </a:lnTo>
                <a:lnTo>
                  <a:pt x="199" y="626"/>
                </a:lnTo>
                <a:lnTo>
                  <a:pt x="197" y="627"/>
                </a:lnTo>
                <a:lnTo>
                  <a:pt x="194" y="627"/>
                </a:lnTo>
                <a:lnTo>
                  <a:pt x="194" y="626"/>
                </a:lnTo>
                <a:lnTo>
                  <a:pt x="194" y="626"/>
                </a:lnTo>
                <a:close/>
                <a:moveTo>
                  <a:pt x="215" y="624"/>
                </a:moveTo>
                <a:lnTo>
                  <a:pt x="215" y="624"/>
                </a:lnTo>
                <a:lnTo>
                  <a:pt x="217" y="624"/>
                </a:lnTo>
                <a:lnTo>
                  <a:pt x="219" y="624"/>
                </a:lnTo>
                <a:lnTo>
                  <a:pt x="219" y="626"/>
                </a:lnTo>
                <a:lnTo>
                  <a:pt x="219" y="626"/>
                </a:lnTo>
                <a:lnTo>
                  <a:pt x="216" y="626"/>
                </a:lnTo>
                <a:lnTo>
                  <a:pt x="215" y="626"/>
                </a:lnTo>
                <a:lnTo>
                  <a:pt x="215" y="624"/>
                </a:lnTo>
                <a:lnTo>
                  <a:pt x="215" y="624"/>
                </a:lnTo>
                <a:close/>
                <a:moveTo>
                  <a:pt x="222" y="626"/>
                </a:moveTo>
                <a:lnTo>
                  <a:pt x="222" y="626"/>
                </a:lnTo>
                <a:lnTo>
                  <a:pt x="222" y="624"/>
                </a:lnTo>
                <a:lnTo>
                  <a:pt x="221" y="624"/>
                </a:lnTo>
                <a:lnTo>
                  <a:pt x="220" y="624"/>
                </a:lnTo>
                <a:lnTo>
                  <a:pt x="220" y="623"/>
                </a:lnTo>
                <a:lnTo>
                  <a:pt x="220" y="623"/>
                </a:lnTo>
                <a:lnTo>
                  <a:pt x="222" y="623"/>
                </a:lnTo>
                <a:lnTo>
                  <a:pt x="225" y="624"/>
                </a:lnTo>
                <a:lnTo>
                  <a:pt x="225" y="624"/>
                </a:lnTo>
                <a:lnTo>
                  <a:pt x="223" y="626"/>
                </a:lnTo>
                <a:lnTo>
                  <a:pt x="222" y="626"/>
                </a:lnTo>
                <a:lnTo>
                  <a:pt x="222" y="626"/>
                </a:lnTo>
                <a:close/>
                <a:moveTo>
                  <a:pt x="463" y="639"/>
                </a:moveTo>
                <a:lnTo>
                  <a:pt x="463" y="639"/>
                </a:lnTo>
                <a:lnTo>
                  <a:pt x="461" y="641"/>
                </a:lnTo>
                <a:lnTo>
                  <a:pt x="460" y="642"/>
                </a:lnTo>
                <a:lnTo>
                  <a:pt x="457" y="642"/>
                </a:lnTo>
                <a:lnTo>
                  <a:pt x="457" y="642"/>
                </a:lnTo>
                <a:lnTo>
                  <a:pt x="442" y="643"/>
                </a:lnTo>
                <a:lnTo>
                  <a:pt x="442" y="643"/>
                </a:lnTo>
                <a:lnTo>
                  <a:pt x="439" y="644"/>
                </a:lnTo>
                <a:lnTo>
                  <a:pt x="437" y="644"/>
                </a:lnTo>
                <a:lnTo>
                  <a:pt x="436" y="643"/>
                </a:lnTo>
                <a:lnTo>
                  <a:pt x="436" y="643"/>
                </a:lnTo>
                <a:lnTo>
                  <a:pt x="440" y="643"/>
                </a:lnTo>
                <a:lnTo>
                  <a:pt x="442" y="642"/>
                </a:lnTo>
                <a:lnTo>
                  <a:pt x="449" y="641"/>
                </a:lnTo>
                <a:lnTo>
                  <a:pt x="449" y="641"/>
                </a:lnTo>
                <a:lnTo>
                  <a:pt x="463" y="639"/>
                </a:lnTo>
                <a:lnTo>
                  <a:pt x="463" y="639"/>
                </a:lnTo>
                <a:close/>
                <a:moveTo>
                  <a:pt x="413" y="647"/>
                </a:moveTo>
                <a:lnTo>
                  <a:pt x="413" y="647"/>
                </a:lnTo>
                <a:lnTo>
                  <a:pt x="410" y="647"/>
                </a:lnTo>
                <a:lnTo>
                  <a:pt x="407" y="647"/>
                </a:lnTo>
                <a:lnTo>
                  <a:pt x="407" y="647"/>
                </a:lnTo>
                <a:lnTo>
                  <a:pt x="408" y="646"/>
                </a:lnTo>
                <a:lnTo>
                  <a:pt x="410" y="646"/>
                </a:lnTo>
                <a:lnTo>
                  <a:pt x="413" y="647"/>
                </a:lnTo>
                <a:lnTo>
                  <a:pt x="413" y="647"/>
                </a:lnTo>
                <a:close/>
                <a:moveTo>
                  <a:pt x="379" y="649"/>
                </a:moveTo>
                <a:lnTo>
                  <a:pt x="379" y="649"/>
                </a:lnTo>
                <a:lnTo>
                  <a:pt x="378" y="651"/>
                </a:lnTo>
                <a:lnTo>
                  <a:pt x="376" y="651"/>
                </a:lnTo>
                <a:lnTo>
                  <a:pt x="376" y="651"/>
                </a:lnTo>
                <a:lnTo>
                  <a:pt x="376" y="649"/>
                </a:lnTo>
                <a:lnTo>
                  <a:pt x="377" y="649"/>
                </a:lnTo>
                <a:lnTo>
                  <a:pt x="379" y="649"/>
                </a:lnTo>
                <a:lnTo>
                  <a:pt x="379" y="649"/>
                </a:lnTo>
                <a:close/>
                <a:moveTo>
                  <a:pt x="406" y="647"/>
                </a:moveTo>
                <a:lnTo>
                  <a:pt x="406" y="647"/>
                </a:lnTo>
                <a:lnTo>
                  <a:pt x="405" y="648"/>
                </a:lnTo>
                <a:lnTo>
                  <a:pt x="402" y="648"/>
                </a:lnTo>
                <a:lnTo>
                  <a:pt x="399" y="648"/>
                </a:lnTo>
                <a:lnTo>
                  <a:pt x="399" y="648"/>
                </a:lnTo>
                <a:lnTo>
                  <a:pt x="400" y="647"/>
                </a:lnTo>
                <a:lnTo>
                  <a:pt x="402" y="647"/>
                </a:lnTo>
                <a:lnTo>
                  <a:pt x="406" y="647"/>
                </a:lnTo>
                <a:lnTo>
                  <a:pt x="406" y="647"/>
                </a:lnTo>
                <a:close/>
                <a:moveTo>
                  <a:pt x="506" y="634"/>
                </a:moveTo>
                <a:lnTo>
                  <a:pt x="506" y="634"/>
                </a:lnTo>
                <a:lnTo>
                  <a:pt x="503" y="636"/>
                </a:lnTo>
                <a:lnTo>
                  <a:pt x="500" y="636"/>
                </a:lnTo>
                <a:lnTo>
                  <a:pt x="500" y="636"/>
                </a:lnTo>
                <a:lnTo>
                  <a:pt x="501" y="634"/>
                </a:lnTo>
                <a:lnTo>
                  <a:pt x="503" y="634"/>
                </a:lnTo>
                <a:lnTo>
                  <a:pt x="506" y="634"/>
                </a:lnTo>
                <a:lnTo>
                  <a:pt x="506" y="634"/>
                </a:lnTo>
                <a:close/>
                <a:moveTo>
                  <a:pt x="551" y="628"/>
                </a:moveTo>
                <a:lnTo>
                  <a:pt x="551" y="628"/>
                </a:lnTo>
                <a:lnTo>
                  <a:pt x="551" y="629"/>
                </a:lnTo>
                <a:lnTo>
                  <a:pt x="550" y="629"/>
                </a:lnTo>
                <a:lnTo>
                  <a:pt x="548" y="629"/>
                </a:lnTo>
                <a:lnTo>
                  <a:pt x="548" y="629"/>
                </a:lnTo>
                <a:lnTo>
                  <a:pt x="532" y="632"/>
                </a:lnTo>
                <a:lnTo>
                  <a:pt x="532" y="632"/>
                </a:lnTo>
                <a:lnTo>
                  <a:pt x="533" y="629"/>
                </a:lnTo>
                <a:lnTo>
                  <a:pt x="534" y="629"/>
                </a:lnTo>
                <a:lnTo>
                  <a:pt x="536" y="631"/>
                </a:lnTo>
                <a:lnTo>
                  <a:pt x="536" y="631"/>
                </a:lnTo>
                <a:lnTo>
                  <a:pt x="551" y="628"/>
                </a:lnTo>
                <a:lnTo>
                  <a:pt x="551" y="628"/>
                </a:lnTo>
                <a:close/>
                <a:moveTo>
                  <a:pt x="470" y="639"/>
                </a:moveTo>
                <a:lnTo>
                  <a:pt x="470" y="639"/>
                </a:lnTo>
                <a:lnTo>
                  <a:pt x="469" y="641"/>
                </a:lnTo>
                <a:lnTo>
                  <a:pt x="466" y="641"/>
                </a:lnTo>
                <a:lnTo>
                  <a:pt x="464" y="641"/>
                </a:lnTo>
                <a:lnTo>
                  <a:pt x="464" y="639"/>
                </a:lnTo>
                <a:lnTo>
                  <a:pt x="464" y="639"/>
                </a:lnTo>
                <a:lnTo>
                  <a:pt x="466" y="639"/>
                </a:lnTo>
                <a:lnTo>
                  <a:pt x="470" y="639"/>
                </a:lnTo>
                <a:lnTo>
                  <a:pt x="470" y="639"/>
                </a:lnTo>
                <a:close/>
                <a:moveTo>
                  <a:pt x="499" y="636"/>
                </a:moveTo>
                <a:lnTo>
                  <a:pt x="499" y="636"/>
                </a:lnTo>
                <a:lnTo>
                  <a:pt x="499" y="636"/>
                </a:lnTo>
                <a:lnTo>
                  <a:pt x="498" y="637"/>
                </a:lnTo>
                <a:lnTo>
                  <a:pt x="495" y="636"/>
                </a:lnTo>
                <a:lnTo>
                  <a:pt x="495" y="636"/>
                </a:lnTo>
                <a:lnTo>
                  <a:pt x="495" y="636"/>
                </a:lnTo>
                <a:lnTo>
                  <a:pt x="497" y="636"/>
                </a:lnTo>
                <a:lnTo>
                  <a:pt x="499" y="636"/>
                </a:lnTo>
                <a:lnTo>
                  <a:pt x="499" y="636"/>
                </a:lnTo>
                <a:close/>
                <a:moveTo>
                  <a:pt x="134" y="631"/>
                </a:moveTo>
                <a:lnTo>
                  <a:pt x="134" y="631"/>
                </a:lnTo>
                <a:lnTo>
                  <a:pt x="135" y="631"/>
                </a:lnTo>
                <a:lnTo>
                  <a:pt x="137" y="629"/>
                </a:lnTo>
                <a:lnTo>
                  <a:pt x="141" y="629"/>
                </a:lnTo>
                <a:lnTo>
                  <a:pt x="141" y="629"/>
                </a:lnTo>
                <a:lnTo>
                  <a:pt x="140" y="629"/>
                </a:lnTo>
                <a:lnTo>
                  <a:pt x="138" y="631"/>
                </a:lnTo>
                <a:lnTo>
                  <a:pt x="134" y="631"/>
                </a:lnTo>
                <a:lnTo>
                  <a:pt x="134" y="631"/>
                </a:lnTo>
                <a:close/>
                <a:moveTo>
                  <a:pt x="77" y="418"/>
                </a:moveTo>
                <a:lnTo>
                  <a:pt x="77" y="418"/>
                </a:lnTo>
                <a:lnTo>
                  <a:pt x="79" y="419"/>
                </a:lnTo>
                <a:lnTo>
                  <a:pt x="80" y="422"/>
                </a:lnTo>
                <a:lnTo>
                  <a:pt x="80" y="422"/>
                </a:lnTo>
                <a:lnTo>
                  <a:pt x="81" y="420"/>
                </a:lnTo>
                <a:lnTo>
                  <a:pt x="81" y="420"/>
                </a:lnTo>
                <a:lnTo>
                  <a:pt x="81" y="420"/>
                </a:lnTo>
                <a:lnTo>
                  <a:pt x="81" y="422"/>
                </a:lnTo>
                <a:lnTo>
                  <a:pt x="80" y="422"/>
                </a:lnTo>
                <a:lnTo>
                  <a:pt x="80" y="423"/>
                </a:lnTo>
                <a:lnTo>
                  <a:pt x="80" y="423"/>
                </a:lnTo>
                <a:lnTo>
                  <a:pt x="79" y="420"/>
                </a:lnTo>
                <a:lnTo>
                  <a:pt x="77" y="419"/>
                </a:lnTo>
                <a:lnTo>
                  <a:pt x="77" y="418"/>
                </a:lnTo>
                <a:lnTo>
                  <a:pt x="77" y="418"/>
                </a:lnTo>
                <a:close/>
                <a:moveTo>
                  <a:pt x="79" y="403"/>
                </a:moveTo>
                <a:lnTo>
                  <a:pt x="79" y="403"/>
                </a:lnTo>
                <a:lnTo>
                  <a:pt x="81" y="404"/>
                </a:lnTo>
                <a:lnTo>
                  <a:pt x="81" y="405"/>
                </a:lnTo>
                <a:lnTo>
                  <a:pt x="80" y="408"/>
                </a:lnTo>
                <a:lnTo>
                  <a:pt x="80" y="408"/>
                </a:lnTo>
                <a:lnTo>
                  <a:pt x="79" y="408"/>
                </a:lnTo>
                <a:lnTo>
                  <a:pt x="79" y="407"/>
                </a:lnTo>
                <a:lnTo>
                  <a:pt x="79" y="403"/>
                </a:lnTo>
                <a:lnTo>
                  <a:pt x="79" y="403"/>
                </a:lnTo>
                <a:close/>
                <a:moveTo>
                  <a:pt x="86" y="423"/>
                </a:moveTo>
                <a:lnTo>
                  <a:pt x="86" y="423"/>
                </a:lnTo>
                <a:lnTo>
                  <a:pt x="86" y="425"/>
                </a:lnTo>
                <a:lnTo>
                  <a:pt x="85" y="427"/>
                </a:lnTo>
                <a:lnTo>
                  <a:pt x="83" y="427"/>
                </a:lnTo>
                <a:lnTo>
                  <a:pt x="83" y="427"/>
                </a:lnTo>
                <a:lnTo>
                  <a:pt x="85" y="427"/>
                </a:lnTo>
                <a:lnTo>
                  <a:pt x="85" y="425"/>
                </a:lnTo>
                <a:lnTo>
                  <a:pt x="85" y="424"/>
                </a:lnTo>
                <a:lnTo>
                  <a:pt x="86" y="423"/>
                </a:lnTo>
                <a:lnTo>
                  <a:pt x="86" y="423"/>
                </a:lnTo>
                <a:close/>
                <a:moveTo>
                  <a:pt x="85" y="409"/>
                </a:moveTo>
                <a:lnTo>
                  <a:pt x="85" y="409"/>
                </a:lnTo>
                <a:lnTo>
                  <a:pt x="85" y="410"/>
                </a:lnTo>
                <a:lnTo>
                  <a:pt x="85" y="412"/>
                </a:lnTo>
                <a:lnTo>
                  <a:pt x="83" y="414"/>
                </a:lnTo>
                <a:lnTo>
                  <a:pt x="83" y="414"/>
                </a:lnTo>
                <a:lnTo>
                  <a:pt x="83" y="415"/>
                </a:lnTo>
                <a:lnTo>
                  <a:pt x="83" y="417"/>
                </a:lnTo>
                <a:lnTo>
                  <a:pt x="83" y="417"/>
                </a:lnTo>
                <a:lnTo>
                  <a:pt x="82" y="415"/>
                </a:lnTo>
                <a:lnTo>
                  <a:pt x="83" y="413"/>
                </a:lnTo>
                <a:lnTo>
                  <a:pt x="85" y="409"/>
                </a:lnTo>
                <a:lnTo>
                  <a:pt x="85" y="409"/>
                </a:lnTo>
                <a:close/>
                <a:moveTo>
                  <a:pt x="81" y="423"/>
                </a:moveTo>
                <a:lnTo>
                  <a:pt x="81" y="423"/>
                </a:lnTo>
                <a:lnTo>
                  <a:pt x="82" y="424"/>
                </a:lnTo>
                <a:lnTo>
                  <a:pt x="81" y="425"/>
                </a:lnTo>
                <a:lnTo>
                  <a:pt x="81" y="425"/>
                </a:lnTo>
                <a:lnTo>
                  <a:pt x="82" y="427"/>
                </a:lnTo>
                <a:lnTo>
                  <a:pt x="82" y="427"/>
                </a:lnTo>
                <a:lnTo>
                  <a:pt x="82" y="428"/>
                </a:lnTo>
                <a:lnTo>
                  <a:pt x="82" y="428"/>
                </a:lnTo>
                <a:lnTo>
                  <a:pt x="82" y="428"/>
                </a:lnTo>
                <a:lnTo>
                  <a:pt x="83" y="429"/>
                </a:lnTo>
                <a:lnTo>
                  <a:pt x="83" y="430"/>
                </a:lnTo>
                <a:lnTo>
                  <a:pt x="83" y="432"/>
                </a:lnTo>
                <a:lnTo>
                  <a:pt x="83" y="432"/>
                </a:lnTo>
                <a:lnTo>
                  <a:pt x="83" y="432"/>
                </a:lnTo>
                <a:lnTo>
                  <a:pt x="82" y="432"/>
                </a:lnTo>
                <a:lnTo>
                  <a:pt x="82" y="429"/>
                </a:lnTo>
                <a:lnTo>
                  <a:pt x="82" y="429"/>
                </a:lnTo>
                <a:lnTo>
                  <a:pt x="81" y="429"/>
                </a:lnTo>
                <a:lnTo>
                  <a:pt x="80" y="429"/>
                </a:lnTo>
                <a:lnTo>
                  <a:pt x="80" y="430"/>
                </a:lnTo>
                <a:lnTo>
                  <a:pt x="80" y="430"/>
                </a:lnTo>
                <a:lnTo>
                  <a:pt x="79" y="429"/>
                </a:lnTo>
                <a:lnTo>
                  <a:pt x="80" y="429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8"/>
                </a:lnTo>
                <a:lnTo>
                  <a:pt x="80" y="425"/>
                </a:lnTo>
                <a:lnTo>
                  <a:pt x="80" y="423"/>
                </a:lnTo>
                <a:lnTo>
                  <a:pt x="80" y="423"/>
                </a:lnTo>
                <a:lnTo>
                  <a:pt x="81" y="423"/>
                </a:lnTo>
                <a:lnTo>
                  <a:pt x="81" y="423"/>
                </a:lnTo>
                <a:close/>
                <a:moveTo>
                  <a:pt x="81" y="457"/>
                </a:moveTo>
                <a:lnTo>
                  <a:pt x="81" y="457"/>
                </a:lnTo>
                <a:lnTo>
                  <a:pt x="82" y="459"/>
                </a:lnTo>
                <a:lnTo>
                  <a:pt x="82" y="462"/>
                </a:lnTo>
                <a:lnTo>
                  <a:pt x="82" y="464"/>
                </a:lnTo>
                <a:lnTo>
                  <a:pt x="82" y="464"/>
                </a:lnTo>
                <a:lnTo>
                  <a:pt x="81" y="464"/>
                </a:lnTo>
                <a:lnTo>
                  <a:pt x="81" y="465"/>
                </a:lnTo>
                <a:lnTo>
                  <a:pt x="81" y="465"/>
                </a:lnTo>
                <a:lnTo>
                  <a:pt x="80" y="464"/>
                </a:lnTo>
                <a:lnTo>
                  <a:pt x="79" y="462"/>
                </a:lnTo>
                <a:lnTo>
                  <a:pt x="80" y="460"/>
                </a:lnTo>
                <a:lnTo>
                  <a:pt x="81" y="458"/>
                </a:lnTo>
                <a:lnTo>
                  <a:pt x="81" y="458"/>
                </a:lnTo>
                <a:lnTo>
                  <a:pt x="79" y="459"/>
                </a:lnTo>
                <a:lnTo>
                  <a:pt x="77" y="458"/>
                </a:lnTo>
                <a:lnTo>
                  <a:pt x="77" y="458"/>
                </a:lnTo>
                <a:lnTo>
                  <a:pt x="77" y="464"/>
                </a:lnTo>
                <a:lnTo>
                  <a:pt x="76" y="467"/>
                </a:lnTo>
                <a:lnTo>
                  <a:pt x="75" y="468"/>
                </a:lnTo>
                <a:lnTo>
                  <a:pt x="75" y="468"/>
                </a:lnTo>
                <a:lnTo>
                  <a:pt x="75" y="465"/>
                </a:lnTo>
                <a:lnTo>
                  <a:pt x="76" y="462"/>
                </a:lnTo>
                <a:lnTo>
                  <a:pt x="76" y="462"/>
                </a:lnTo>
                <a:lnTo>
                  <a:pt x="75" y="462"/>
                </a:lnTo>
                <a:lnTo>
                  <a:pt x="75" y="460"/>
                </a:lnTo>
                <a:lnTo>
                  <a:pt x="75" y="462"/>
                </a:lnTo>
                <a:lnTo>
                  <a:pt x="75" y="462"/>
                </a:lnTo>
                <a:lnTo>
                  <a:pt x="74" y="458"/>
                </a:lnTo>
                <a:lnTo>
                  <a:pt x="74" y="454"/>
                </a:lnTo>
                <a:lnTo>
                  <a:pt x="75" y="450"/>
                </a:lnTo>
                <a:lnTo>
                  <a:pt x="74" y="448"/>
                </a:lnTo>
                <a:lnTo>
                  <a:pt x="74" y="448"/>
                </a:lnTo>
                <a:lnTo>
                  <a:pt x="75" y="449"/>
                </a:lnTo>
                <a:lnTo>
                  <a:pt x="76" y="450"/>
                </a:lnTo>
                <a:lnTo>
                  <a:pt x="76" y="453"/>
                </a:lnTo>
                <a:lnTo>
                  <a:pt x="76" y="453"/>
                </a:lnTo>
                <a:lnTo>
                  <a:pt x="77" y="453"/>
                </a:lnTo>
                <a:lnTo>
                  <a:pt x="77" y="453"/>
                </a:lnTo>
                <a:lnTo>
                  <a:pt x="79" y="452"/>
                </a:lnTo>
                <a:lnTo>
                  <a:pt x="77" y="450"/>
                </a:lnTo>
                <a:lnTo>
                  <a:pt x="77" y="450"/>
                </a:lnTo>
                <a:lnTo>
                  <a:pt x="79" y="450"/>
                </a:lnTo>
                <a:lnTo>
                  <a:pt x="79" y="452"/>
                </a:lnTo>
                <a:lnTo>
                  <a:pt x="79" y="454"/>
                </a:lnTo>
                <a:lnTo>
                  <a:pt x="79" y="454"/>
                </a:lnTo>
                <a:lnTo>
                  <a:pt x="77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7"/>
                </a:lnTo>
                <a:lnTo>
                  <a:pt x="75" y="459"/>
                </a:lnTo>
                <a:lnTo>
                  <a:pt x="75" y="459"/>
                </a:lnTo>
                <a:lnTo>
                  <a:pt x="76" y="459"/>
                </a:lnTo>
                <a:lnTo>
                  <a:pt x="76" y="458"/>
                </a:lnTo>
                <a:lnTo>
                  <a:pt x="77" y="457"/>
                </a:lnTo>
                <a:lnTo>
                  <a:pt x="77" y="457"/>
                </a:lnTo>
                <a:lnTo>
                  <a:pt x="79" y="458"/>
                </a:lnTo>
                <a:lnTo>
                  <a:pt x="79" y="458"/>
                </a:lnTo>
                <a:lnTo>
                  <a:pt x="79" y="457"/>
                </a:lnTo>
                <a:lnTo>
                  <a:pt x="79" y="455"/>
                </a:lnTo>
                <a:lnTo>
                  <a:pt x="80" y="455"/>
                </a:lnTo>
                <a:lnTo>
                  <a:pt x="80" y="455"/>
                </a:lnTo>
                <a:lnTo>
                  <a:pt x="80" y="457"/>
                </a:lnTo>
                <a:lnTo>
                  <a:pt x="81" y="457"/>
                </a:lnTo>
                <a:lnTo>
                  <a:pt x="81" y="457"/>
                </a:lnTo>
                <a:close/>
                <a:moveTo>
                  <a:pt x="89" y="423"/>
                </a:moveTo>
                <a:lnTo>
                  <a:pt x="89" y="423"/>
                </a:lnTo>
                <a:lnTo>
                  <a:pt x="91" y="427"/>
                </a:lnTo>
                <a:lnTo>
                  <a:pt x="93" y="429"/>
                </a:lnTo>
                <a:lnTo>
                  <a:pt x="93" y="429"/>
                </a:lnTo>
                <a:lnTo>
                  <a:pt x="92" y="430"/>
                </a:lnTo>
                <a:lnTo>
                  <a:pt x="92" y="432"/>
                </a:lnTo>
                <a:lnTo>
                  <a:pt x="92" y="432"/>
                </a:lnTo>
                <a:lnTo>
                  <a:pt x="94" y="438"/>
                </a:lnTo>
                <a:lnTo>
                  <a:pt x="95" y="447"/>
                </a:lnTo>
                <a:lnTo>
                  <a:pt x="95" y="447"/>
                </a:lnTo>
                <a:lnTo>
                  <a:pt x="94" y="448"/>
                </a:lnTo>
                <a:lnTo>
                  <a:pt x="93" y="449"/>
                </a:lnTo>
                <a:lnTo>
                  <a:pt x="93" y="449"/>
                </a:lnTo>
                <a:lnTo>
                  <a:pt x="92" y="449"/>
                </a:lnTo>
                <a:lnTo>
                  <a:pt x="92" y="448"/>
                </a:lnTo>
                <a:lnTo>
                  <a:pt x="91" y="447"/>
                </a:lnTo>
                <a:lnTo>
                  <a:pt x="89" y="448"/>
                </a:lnTo>
                <a:lnTo>
                  <a:pt x="89" y="448"/>
                </a:lnTo>
                <a:lnTo>
                  <a:pt x="89" y="445"/>
                </a:lnTo>
                <a:lnTo>
                  <a:pt x="88" y="443"/>
                </a:lnTo>
                <a:lnTo>
                  <a:pt x="88" y="443"/>
                </a:lnTo>
                <a:lnTo>
                  <a:pt x="87" y="443"/>
                </a:lnTo>
                <a:lnTo>
                  <a:pt x="87" y="444"/>
                </a:lnTo>
                <a:lnTo>
                  <a:pt x="87" y="449"/>
                </a:lnTo>
                <a:lnTo>
                  <a:pt x="87" y="449"/>
                </a:lnTo>
                <a:lnTo>
                  <a:pt x="85" y="448"/>
                </a:lnTo>
                <a:lnTo>
                  <a:pt x="85" y="448"/>
                </a:lnTo>
                <a:lnTo>
                  <a:pt x="86" y="445"/>
                </a:lnTo>
                <a:lnTo>
                  <a:pt x="86" y="443"/>
                </a:lnTo>
                <a:lnTo>
                  <a:pt x="86" y="437"/>
                </a:lnTo>
                <a:lnTo>
                  <a:pt x="86" y="437"/>
                </a:lnTo>
                <a:lnTo>
                  <a:pt x="87" y="437"/>
                </a:lnTo>
                <a:lnTo>
                  <a:pt x="87" y="438"/>
                </a:lnTo>
                <a:lnTo>
                  <a:pt x="87" y="438"/>
                </a:lnTo>
                <a:lnTo>
                  <a:pt x="88" y="440"/>
                </a:lnTo>
                <a:lnTo>
                  <a:pt x="89" y="440"/>
                </a:lnTo>
                <a:lnTo>
                  <a:pt x="89" y="440"/>
                </a:lnTo>
                <a:lnTo>
                  <a:pt x="91" y="439"/>
                </a:lnTo>
                <a:lnTo>
                  <a:pt x="89" y="439"/>
                </a:lnTo>
                <a:lnTo>
                  <a:pt x="88" y="438"/>
                </a:lnTo>
                <a:lnTo>
                  <a:pt x="88" y="438"/>
                </a:lnTo>
                <a:lnTo>
                  <a:pt x="89" y="432"/>
                </a:lnTo>
                <a:lnTo>
                  <a:pt x="89" y="428"/>
                </a:lnTo>
                <a:lnTo>
                  <a:pt x="88" y="425"/>
                </a:lnTo>
                <a:lnTo>
                  <a:pt x="88" y="425"/>
                </a:lnTo>
                <a:lnTo>
                  <a:pt x="89" y="424"/>
                </a:lnTo>
                <a:lnTo>
                  <a:pt x="89" y="423"/>
                </a:lnTo>
                <a:lnTo>
                  <a:pt x="89" y="423"/>
                </a:lnTo>
                <a:close/>
                <a:moveTo>
                  <a:pt x="91" y="434"/>
                </a:moveTo>
                <a:lnTo>
                  <a:pt x="91" y="434"/>
                </a:lnTo>
                <a:lnTo>
                  <a:pt x="89" y="435"/>
                </a:lnTo>
                <a:lnTo>
                  <a:pt x="89" y="437"/>
                </a:lnTo>
                <a:lnTo>
                  <a:pt x="89" y="437"/>
                </a:lnTo>
                <a:lnTo>
                  <a:pt x="91" y="435"/>
                </a:lnTo>
                <a:lnTo>
                  <a:pt x="91" y="435"/>
                </a:lnTo>
                <a:lnTo>
                  <a:pt x="92" y="432"/>
                </a:lnTo>
                <a:lnTo>
                  <a:pt x="92" y="432"/>
                </a:lnTo>
                <a:lnTo>
                  <a:pt x="91" y="430"/>
                </a:lnTo>
                <a:lnTo>
                  <a:pt x="91" y="430"/>
                </a:lnTo>
                <a:lnTo>
                  <a:pt x="91" y="434"/>
                </a:lnTo>
                <a:lnTo>
                  <a:pt x="91" y="434"/>
                </a:lnTo>
                <a:close/>
                <a:moveTo>
                  <a:pt x="82" y="450"/>
                </a:moveTo>
                <a:lnTo>
                  <a:pt x="82" y="450"/>
                </a:lnTo>
                <a:lnTo>
                  <a:pt x="82" y="450"/>
                </a:lnTo>
                <a:lnTo>
                  <a:pt x="81" y="449"/>
                </a:lnTo>
                <a:lnTo>
                  <a:pt x="81" y="449"/>
                </a:lnTo>
                <a:lnTo>
                  <a:pt x="81" y="450"/>
                </a:lnTo>
                <a:lnTo>
                  <a:pt x="81" y="452"/>
                </a:lnTo>
                <a:lnTo>
                  <a:pt x="81" y="453"/>
                </a:lnTo>
                <a:lnTo>
                  <a:pt x="81" y="453"/>
                </a:lnTo>
                <a:lnTo>
                  <a:pt x="81" y="453"/>
                </a:lnTo>
                <a:lnTo>
                  <a:pt x="81" y="452"/>
                </a:lnTo>
                <a:lnTo>
                  <a:pt x="81" y="452"/>
                </a:lnTo>
                <a:lnTo>
                  <a:pt x="83" y="453"/>
                </a:lnTo>
                <a:lnTo>
                  <a:pt x="83" y="450"/>
                </a:lnTo>
                <a:lnTo>
                  <a:pt x="83" y="450"/>
                </a:lnTo>
                <a:lnTo>
                  <a:pt x="85" y="453"/>
                </a:lnTo>
                <a:lnTo>
                  <a:pt x="83" y="454"/>
                </a:lnTo>
                <a:lnTo>
                  <a:pt x="83" y="454"/>
                </a:lnTo>
                <a:lnTo>
                  <a:pt x="83" y="453"/>
                </a:lnTo>
                <a:lnTo>
                  <a:pt x="83" y="453"/>
                </a:lnTo>
                <a:lnTo>
                  <a:pt x="83" y="455"/>
                </a:lnTo>
                <a:lnTo>
                  <a:pt x="83" y="458"/>
                </a:lnTo>
                <a:lnTo>
                  <a:pt x="83" y="458"/>
                </a:lnTo>
                <a:lnTo>
                  <a:pt x="82" y="457"/>
                </a:lnTo>
                <a:lnTo>
                  <a:pt x="82" y="455"/>
                </a:lnTo>
                <a:lnTo>
                  <a:pt x="82" y="455"/>
                </a:lnTo>
                <a:lnTo>
                  <a:pt x="80" y="453"/>
                </a:lnTo>
                <a:lnTo>
                  <a:pt x="79" y="448"/>
                </a:lnTo>
                <a:lnTo>
                  <a:pt x="79" y="448"/>
                </a:lnTo>
                <a:lnTo>
                  <a:pt x="81" y="448"/>
                </a:lnTo>
                <a:lnTo>
                  <a:pt x="81" y="448"/>
                </a:lnTo>
                <a:lnTo>
                  <a:pt x="79" y="447"/>
                </a:lnTo>
                <a:lnTo>
                  <a:pt x="79" y="445"/>
                </a:lnTo>
                <a:lnTo>
                  <a:pt x="79" y="444"/>
                </a:lnTo>
                <a:lnTo>
                  <a:pt x="79" y="444"/>
                </a:lnTo>
                <a:lnTo>
                  <a:pt x="80" y="444"/>
                </a:lnTo>
                <a:lnTo>
                  <a:pt x="81" y="443"/>
                </a:lnTo>
                <a:lnTo>
                  <a:pt x="81" y="443"/>
                </a:lnTo>
                <a:lnTo>
                  <a:pt x="82" y="443"/>
                </a:lnTo>
                <a:lnTo>
                  <a:pt x="83" y="445"/>
                </a:lnTo>
                <a:lnTo>
                  <a:pt x="83" y="449"/>
                </a:lnTo>
                <a:lnTo>
                  <a:pt x="83" y="449"/>
                </a:lnTo>
                <a:lnTo>
                  <a:pt x="82" y="448"/>
                </a:lnTo>
                <a:lnTo>
                  <a:pt x="81" y="449"/>
                </a:lnTo>
                <a:lnTo>
                  <a:pt x="81" y="449"/>
                </a:lnTo>
                <a:lnTo>
                  <a:pt x="82" y="449"/>
                </a:lnTo>
                <a:lnTo>
                  <a:pt x="82" y="450"/>
                </a:lnTo>
                <a:lnTo>
                  <a:pt x="82" y="450"/>
                </a:lnTo>
                <a:close/>
                <a:moveTo>
                  <a:pt x="75" y="402"/>
                </a:moveTo>
                <a:lnTo>
                  <a:pt x="75" y="402"/>
                </a:lnTo>
                <a:lnTo>
                  <a:pt x="75" y="403"/>
                </a:lnTo>
                <a:lnTo>
                  <a:pt x="76" y="403"/>
                </a:lnTo>
                <a:lnTo>
                  <a:pt x="76" y="403"/>
                </a:lnTo>
                <a:lnTo>
                  <a:pt x="76" y="408"/>
                </a:lnTo>
                <a:lnTo>
                  <a:pt x="76" y="408"/>
                </a:lnTo>
                <a:lnTo>
                  <a:pt x="76" y="412"/>
                </a:lnTo>
                <a:lnTo>
                  <a:pt x="75" y="413"/>
                </a:lnTo>
                <a:lnTo>
                  <a:pt x="74" y="413"/>
                </a:lnTo>
                <a:lnTo>
                  <a:pt x="74" y="413"/>
                </a:lnTo>
                <a:lnTo>
                  <a:pt x="75" y="412"/>
                </a:lnTo>
                <a:lnTo>
                  <a:pt x="75" y="410"/>
                </a:lnTo>
                <a:lnTo>
                  <a:pt x="72" y="410"/>
                </a:lnTo>
                <a:lnTo>
                  <a:pt x="72" y="410"/>
                </a:lnTo>
                <a:lnTo>
                  <a:pt x="72" y="412"/>
                </a:lnTo>
                <a:lnTo>
                  <a:pt x="72" y="413"/>
                </a:lnTo>
                <a:lnTo>
                  <a:pt x="72" y="417"/>
                </a:lnTo>
                <a:lnTo>
                  <a:pt x="72" y="417"/>
                </a:lnTo>
                <a:lnTo>
                  <a:pt x="71" y="417"/>
                </a:lnTo>
                <a:lnTo>
                  <a:pt x="71" y="415"/>
                </a:lnTo>
                <a:lnTo>
                  <a:pt x="71" y="414"/>
                </a:lnTo>
                <a:lnTo>
                  <a:pt x="71" y="414"/>
                </a:lnTo>
                <a:lnTo>
                  <a:pt x="70" y="410"/>
                </a:lnTo>
                <a:lnTo>
                  <a:pt x="70" y="410"/>
                </a:lnTo>
                <a:lnTo>
                  <a:pt x="70" y="405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402"/>
                </a:lnTo>
                <a:lnTo>
                  <a:pt x="71" y="403"/>
                </a:lnTo>
                <a:lnTo>
                  <a:pt x="72" y="403"/>
                </a:lnTo>
                <a:lnTo>
                  <a:pt x="72" y="403"/>
                </a:lnTo>
                <a:lnTo>
                  <a:pt x="71" y="404"/>
                </a:lnTo>
                <a:lnTo>
                  <a:pt x="71" y="405"/>
                </a:lnTo>
                <a:lnTo>
                  <a:pt x="71" y="410"/>
                </a:lnTo>
                <a:lnTo>
                  <a:pt x="71" y="410"/>
                </a:lnTo>
                <a:lnTo>
                  <a:pt x="74" y="409"/>
                </a:lnTo>
                <a:lnTo>
                  <a:pt x="74" y="407"/>
                </a:lnTo>
                <a:lnTo>
                  <a:pt x="74" y="407"/>
                </a:lnTo>
                <a:lnTo>
                  <a:pt x="72" y="407"/>
                </a:lnTo>
                <a:lnTo>
                  <a:pt x="72" y="408"/>
                </a:lnTo>
                <a:lnTo>
                  <a:pt x="72" y="408"/>
                </a:lnTo>
                <a:lnTo>
                  <a:pt x="72" y="407"/>
                </a:lnTo>
                <a:lnTo>
                  <a:pt x="72" y="405"/>
                </a:lnTo>
                <a:lnTo>
                  <a:pt x="75" y="402"/>
                </a:lnTo>
                <a:lnTo>
                  <a:pt x="75" y="402"/>
                </a:lnTo>
                <a:close/>
                <a:moveTo>
                  <a:pt x="82" y="465"/>
                </a:moveTo>
                <a:lnTo>
                  <a:pt x="82" y="465"/>
                </a:lnTo>
                <a:lnTo>
                  <a:pt x="83" y="467"/>
                </a:lnTo>
                <a:lnTo>
                  <a:pt x="82" y="468"/>
                </a:lnTo>
                <a:lnTo>
                  <a:pt x="81" y="471"/>
                </a:lnTo>
                <a:lnTo>
                  <a:pt x="81" y="472"/>
                </a:lnTo>
                <a:lnTo>
                  <a:pt x="81" y="472"/>
                </a:lnTo>
                <a:lnTo>
                  <a:pt x="82" y="471"/>
                </a:lnTo>
                <a:lnTo>
                  <a:pt x="82" y="471"/>
                </a:lnTo>
                <a:lnTo>
                  <a:pt x="83" y="473"/>
                </a:lnTo>
                <a:lnTo>
                  <a:pt x="83" y="473"/>
                </a:lnTo>
                <a:lnTo>
                  <a:pt x="82" y="473"/>
                </a:lnTo>
                <a:lnTo>
                  <a:pt x="82" y="474"/>
                </a:lnTo>
                <a:lnTo>
                  <a:pt x="82" y="476"/>
                </a:lnTo>
                <a:lnTo>
                  <a:pt x="81" y="477"/>
                </a:lnTo>
                <a:lnTo>
                  <a:pt x="81" y="477"/>
                </a:lnTo>
                <a:lnTo>
                  <a:pt x="80" y="476"/>
                </a:lnTo>
                <a:lnTo>
                  <a:pt x="79" y="476"/>
                </a:lnTo>
                <a:lnTo>
                  <a:pt x="79" y="477"/>
                </a:lnTo>
                <a:lnTo>
                  <a:pt x="79" y="477"/>
                </a:lnTo>
                <a:lnTo>
                  <a:pt x="77" y="476"/>
                </a:lnTo>
                <a:lnTo>
                  <a:pt x="77" y="474"/>
                </a:lnTo>
                <a:lnTo>
                  <a:pt x="79" y="472"/>
                </a:lnTo>
                <a:lnTo>
                  <a:pt x="79" y="472"/>
                </a:lnTo>
                <a:lnTo>
                  <a:pt x="80" y="474"/>
                </a:lnTo>
                <a:lnTo>
                  <a:pt x="80" y="474"/>
                </a:lnTo>
                <a:lnTo>
                  <a:pt x="81" y="474"/>
                </a:lnTo>
                <a:lnTo>
                  <a:pt x="81" y="474"/>
                </a:lnTo>
                <a:lnTo>
                  <a:pt x="81" y="474"/>
                </a:lnTo>
                <a:lnTo>
                  <a:pt x="80" y="474"/>
                </a:lnTo>
                <a:lnTo>
                  <a:pt x="80" y="469"/>
                </a:lnTo>
                <a:lnTo>
                  <a:pt x="80" y="469"/>
                </a:lnTo>
                <a:lnTo>
                  <a:pt x="79" y="469"/>
                </a:lnTo>
                <a:lnTo>
                  <a:pt x="79" y="469"/>
                </a:lnTo>
                <a:lnTo>
                  <a:pt x="77" y="468"/>
                </a:lnTo>
                <a:lnTo>
                  <a:pt x="77" y="468"/>
                </a:lnTo>
                <a:lnTo>
                  <a:pt x="80" y="468"/>
                </a:lnTo>
                <a:lnTo>
                  <a:pt x="81" y="468"/>
                </a:lnTo>
                <a:lnTo>
                  <a:pt x="82" y="468"/>
                </a:lnTo>
                <a:lnTo>
                  <a:pt x="82" y="465"/>
                </a:lnTo>
                <a:lnTo>
                  <a:pt x="82" y="46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81" y="382"/>
                </a:lnTo>
                <a:lnTo>
                  <a:pt x="81" y="380"/>
                </a:lnTo>
                <a:lnTo>
                  <a:pt x="81" y="380"/>
                </a:lnTo>
                <a:lnTo>
                  <a:pt x="82" y="380"/>
                </a:lnTo>
                <a:lnTo>
                  <a:pt x="82" y="382"/>
                </a:lnTo>
                <a:lnTo>
                  <a:pt x="81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50" y="24"/>
                </a:moveTo>
                <a:lnTo>
                  <a:pt x="50" y="24"/>
                </a:lnTo>
                <a:lnTo>
                  <a:pt x="50" y="23"/>
                </a:lnTo>
                <a:lnTo>
                  <a:pt x="50" y="20"/>
                </a:lnTo>
                <a:lnTo>
                  <a:pt x="50" y="16"/>
                </a:lnTo>
                <a:lnTo>
                  <a:pt x="50" y="16"/>
                </a:lnTo>
                <a:lnTo>
                  <a:pt x="50" y="18"/>
                </a:lnTo>
                <a:lnTo>
                  <a:pt x="50" y="19"/>
                </a:lnTo>
                <a:lnTo>
                  <a:pt x="50" y="24"/>
                </a:lnTo>
                <a:lnTo>
                  <a:pt x="50" y="24"/>
                </a:lnTo>
                <a:close/>
                <a:moveTo>
                  <a:pt x="80" y="383"/>
                </a:moveTo>
                <a:lnTo>
                  <a:pt x="80" y="383"/>
                </a:lnTo>
                <a:lnTo>
                  <a:pt x="81" y="385"/>
                </a:lnTo>
                <a:lnTo>
                  <a:pt x="82" y="387"/>
                </a:lnTo>
                <a:lnTo>
                  <a:pt x="82" y="387"/>
                </a:lnTo>
                <a:lnTo>
                  <a:pt x="82" y="389"/>
                </a:lnTo>
                <a:lnTo>
                  <a:pt x="81" y="390"/>
                </a:lnTo>
                <a:lnTo>
                  <a:pt x="81" y="390"/>
                </a:lnTo>
                <a:lnTo>
                  <a:pt x="81" y="390"/>
                </a:lnTo>
                <a:lnTo>
                  <a:pt x="81" y="388"/>
                </a:lnTo>
                <a:lnTo>
                  <a:pt x="81" y="385"/>
                </a:lnTo>
                <a:lnTo>
                  <a:pt x="81" y="385"/>
                </a:lnTo>
                <a:lnTo>
                  <a:pt x="80" y="385"/>
                </a:lnTo>
                <a:lnTo>
                  <a:pt x="80" y="387"/>
                </a:lnTo>
                <a:lnTo>
                  <a:pt x="80" y="387"/>
                </a:lnTo>
                <a:lnTo>
                  <a:pt x="79" y="385"/>
                </a:lnTo>
                <a:lnTo>
                  <a:pt x="80" y="383"/>
                </a:lnTo>
                <a:lnTo>
                  <a:pt x="80" y="383"/>
                </a:lnTo>
                <a:close/>
                <a:moveTo>
                  <a:pt x="79" y="15"/>
                </a:moveTo>
                <a:lnTo>
                  <a:pt x="79" y="15"/>
                </a:lnTo>
                <a:lnTo>
                  <a:pt x="80" y="15"/>
                </a:lnTo>
                <a:lnTo>
                  <a:pt x="80" y="18"/>
                </a:lnTo>
                <a:lnTo>
                  <a:pt x="80" y="18"/>
                </a:lnTo>
                <a:lnTo>
                  <a:pt x="81" y="16"/>
                </a:lnTo>
                <a:lnTo>
                  <a:pt x="82" y="18"/>
                </a:lnTo>
                <a:lnTo>
                  <a:pt x="82" y="18"/>
                </a:lnTo>
                <a:lnTo>
                  <a:pt x="83" y="20"/>
                </a:lnTo>
                <a:lnTo>
                  <a:pt x="83" y="24"/>
                </a:lnTo>
                <a:lnTo>
                  <a:pt x="83" y="24"/>
                </a:lnTo>
                <a:lnTo>
                  <a:pt x="85" y="36"/>
                </a:lnTo>
                <a:lnTo>
                  <a:pt x="85" y="36"/>
                </a:lnTo>
                <a:lnTo>
                  <a:pt x="85" y="38"/>
                </a:lnTo>
                <a:lnTo>
                  <a:pt x="85" y="38"/>
                </a:lnTo>
                <a:lnTo>
                  <a:pt x="85" y="48"/>
                </a:lnTo>
                <a:lnTo>
                  <a:pt x="86" y="56"/>
                </a:lnTo>
                <a:lnTo>
                  <a:pt x="86" y="56"/>
                </a:lnTo>
                <a:lnTo>
                  <a:pt x="86" y="60"/>
                </a:lnTo>
                <a:lnTo>
                  <a:pt x="86" y="60"/>
                </a:lnTo>
                <a:lnTo>
                  <a:pt x="87" y="63"/>
                </a:lnTo>
                <a:lnTo>
                  <a:pt x="87" y="63"/>
                </a:lnTo>
                <a:lnTo>
                  <a:pt x="86" y="65"/>
                </a:lnTo>
                <a:lnTo>
                  <a:pt x="86" y="65"/>
                </a:lnTo>
                <a:lnTo>
                  <a:pt x="87" y="73"/>
                </a:lnTo>
                <a:lnTo>
                  <a:pt x="86" y="79"/>
                </a:lnTo>
                <a:lnTo>
                  <a:pt x="86" y="79"/>
                </a:lnTo>
                <a:lnTo>
                  <a:pt x="85" y="79"/>
                </a:lnTo>
                <a:lnTo>
                  <a:pt x="83" y="80"/>
                </a:lnTo>
                <a:lnTo>
                  <a:pt x="83" y="80"/>
                </a:lnTo>
                <a:lnTo>
                  <a:pt x="85" y="80"/>
                </a:lnTo>
                <a:lnTo>
                  <a:pt x="85" y="80"/>
                </a:lnTo>
                <a:lnTo>
                  <a:pt x="86" y="80"/>
                </a:lnTo>
                <a:lnTo>
                  <a:pt x="86" y="80"/>
                </a:lnTo>
                <a:lnTo>
                  <a:pt x="87" y="85"/>
                </a:lnTo>
                <a:lnTo>
                  <a:pt x="88" y="88"/>
                </a:lnTo>
                <a:lnTo>
                  <a:pt x="88" y="88"/>
                </a:lnTo>
                <a:lnTo>
                  <a:pt x="88" y="89"/>
                </a:lnTo>
                <a:lnTo>
                  <a:pt x="88" y="90"/>
                </a:lnTo>
                <a:lnTo>
                  <a:pt x="87" y="90"/>
                </a:lnTo>
                <a:lnTo>
                  <a:pt x="87" y="90"/>
                </a:lnTo>
                <a:lnTo>
                  <a:pt x="88" y="93"/>
                </a:lnTo>
                <a:lnTo>
                  <a:pt x="88" y="94"/>
                </a:lnTo>
                <a:lnTo>
                  <a:pt x="87" y="95"/>
                </a:lnTo>
                <a:lnTo>
                  <a:pt x="87" y="95"/>
                </a:lnTo>
                <a:lnTo>
                  <a:pt x="89" y="95"/>
                </a:lnTo>
                <a:lnTo>
                  <a:pt x="89" y="95"/>
                </a:lnTo>
                <a:lnTo>
                  <a:pt x="89" y="96"/>
                </a:lnTo>
                <a:lnTo>
                  <a:pt x="89" y="98"/>
                </a:lnTo>
                <a:lnTo>
                  <a:pt x="89" y="98"/>
                </a:lnTo>
                <a:lnTo>
                  <a:pt x="91" y="96"/>
                </a:lnTo>
                <a:lnTo>
                  <a:pt x="93" y="95"/>
                </a:lnTo>
                <a:lnTo>
                  <a:pt x="93" y="95"/>
                </a:lnTo>
                <a:lnTo>
                  <a:pt x="91" y="95"/>
                </a:lnTo>
                <a:lnTo>
                  <a:pt x="89" y="94"/>
                </a:lnTo>
                <a:lnTo>
                  <a:pt x="89" y="94"/>
                </a:lnTo>
                <a:lnTo>
                  <a:pt x="89" y="93"/>
                </a:lnTo>
                <a:lnTo>
                  <a:pt x="89" y="90"/>
                </a:lnTo>
                <a:lnTo>
                  <a:pt x="92" y="90"/>
                </a:lnTo>
                <a:lnTo>
                  <a:pt x="92" y="90"/>
                </a:lnTo>
                <a:lnTo>
                  <a:pt x="92" y="89"/>
                </a:lnTo>
                <a:lnTo>
                  <a:pt x="91" y="89"/>
                </a:lnTo>
                <a:lnTo>
                  <a:pt x="89" y="88"/>
                </a:lnTo>
                <a:lnTo>
                  <a:pt x="88" y="86"/>
                </a:lnTo>
                <a:lnTo>
                  <a:pt x="88" y="86"/>
                </a:lnTo>
                <a:lnTo>
                  <a:pt x="91" y="88"/>
                </a:lnTo>
                <a:lnTo>
                  <a:pt x="91" y="88"/>
                </a:lnTo>
                <a:lnTo>
                  <a:pt x="91" y="86"/>
                </a:lnTo>
                <a:lnTo>
                  <a:pt x="91" y="85"/>
                </a:lnTo>
                <a:lnTo>
                  <a:pt x="89" y="84"/>
                </a:lnTo>
                <a:lnTo>
                  <a:pt x="91" y="83"/>
                </a:lnTo>
                <a:lnTo>
                  <a:pt x="91" y="83"/>
                </a:lnTo>
                <a:lnTo>
                  <a:pt x="88" y="80"/>
                </a:lnTo>
                <a:lnTo>
                  <a:pt x="88" y="76"/>
                </a:lnTo>
                <a:lnTo>
                  <a:pt x="88" y="76"/>
                </a:lnTo>
                <a:lnTo>
                  <a:pt x="89" y="80"/>
                </a:lnTo>
                <a:lnTo>
                  <a:pt x="89" y="80"/>
                </a:lnTo>
                <a:lnTo>
                  <a:pt x="92" y="78"/>
                </a:lnTo>
                <a:lnTo>
                  <a:pt x="92" y="78"/>
                </a:lnTo>
                <a:lnTo>
                  <a:pt x="92" y="76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91" y="78"/>
                </a:lnTo>
                <a:lnTo>
                  <a:pt x="89" y="76"/>
                </a:lnTo>
                <a:lnTo>
                  <a:pt x="89" y="76"/>
                </a:lnTo>
                <a:lnTo>
                  <a:pt x="88" y="75"/>
                </a:lnTo>
                <a:lnTo>
                  <a:pt x="88" y="74"/>
                </a:lnTo>
                <a:lnTo>
                  <a:pt x="89" y="73"/>
                </a:lnTo>
                <a:lnTo>
                  <a:pt x="89" y="73"/>
                </a:lnTo>
                <a:lnTo>
                  <a:pt x="89" y="73"/>
                </a:lnTo>
                <a:lnTo>
                  <a:pt x="89" y="74"/>
                </a:lnTo>
                <a:lnTo>
                  <a:pt x="89" y="75"/>
                </a:lnTo>
                <a:lnTo>
                  <a:pt x="89" y="75"/>
                </a:lnTo>
                <a:lnTo>
                  <a:pt x="91" y="75"/>
                </a:lnTo>
                <a:lnTo>
                  <a:pt x="92" y="76"/>
                </a:lnTo>
                <a:lnTo>
                  <a:pt x="92" y="76"/>
                </a:lnTo>
                <a:lnTo>
                  <a:pt x="93" y="75"/>
                </a:lnTo>
                <a:lnTo>
                  <a:pt x="93" y="73"/>
                </a:lnTo>
                <a:lnTo>
                  <a:pt x="93" y="70"/>
                </a:lnTo>
                <a:lnTo>
                  <a:pt x="93" y="70"/>
                </a:lnTo>
                <a:lnTo>
                  <a:pt x="92" y="70"/>
                </a:lnTo>
                <a:lnTo>
                  <a:pt x="92" y="71"/>
                </a:lnTo>
                <a:lnTo>
                  <a:pt x="92" y="73"/>
                </a:lnTo>
                <a:lnTo>
                  <a:pt x="92" y="73"/>
                </a:lnTo>
                <a:lnTo>
                  <a:pt x="92" y="73"/>
                </a:lnTo>
                <a:lnTo>
                  <a:pt x="91" y="73"/>
                </a:lnTo>
                <a:lnTo>
                  <a:pt x="89" y="73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89" y="70"/>
                </a:lnTo>
                <a:lnTo>
                  <a:pt x="92" y="70"/>
                </a:lnTo>
                <a:lnTo>
                  <a:pt x="92" y="70"/>
                </a:lnTo>
                <a:lnTo>
                  <a:pt x="93" y="69"/>
                </a:lnTo>
                <a:lnTo>
                  <a:pt x="94" y="66"/>
                </a:lnTo>
                <a:lnTo>
                  <a:pt x="94" y="66"/>
                </a:lnTo>
                <a:lnTo>
                  <a:pt x="97" y="68"/>
                </a:lnTo>
                <a:lnTo>
                  <a:pt x="97" y="68"/>
                </a:lnTo>
                <a:lnTo>
                  <a:pt x="95" y="69"/>
                </a:lnTo>
                <a:lnTo>
                  <a:pt x="95" y="69"/>
                </a:lnTo>
                <a:lnTo>
                  <a:pt x="97" y="69"/>
                </a:lnTo>
                <a:lnTo>
                  <a:pt x="97" y="69"/>
                </a:lnTo>
                <a:lnTo>
                  <a:pt x="98" y="69"/>
                </a:lnTo>
                <a:lnTo>
                  <a:pt x="99" y="69"/>
                </a:lnTo>
                <a:lnTo>
                  <a:pt x="99" y="69"/>
                </a:lnTo>
                <a:lnTo>
                  <a:pt x="99" y="69"/>
                </a:lnTo>
                <a:lnTo>
                  <a:pt x="99" y="70"/>
                </a:lnTo>
                <a:lnTo>
                  <a:pt x="99" y="73"/>
                </a:lnTo>
                <a:lnTo>
                  <a:pt x="99" y="73"/>
                </a:lnTo>
                <a:lnTo>
                  <a:pt x="99" y="75"/>
                </a:lnTo>
                <a:lnTo>
                  <a:pt x="99" y="75"/>
                </a:lnTo>
                <a:lnTo>
                  <a:pt x="98" y="84"/>
                </a:lnTo>
                <a:lnTo>
                  <a:pt x="98" y="84"/>
                </a:lnTo>
                <a:lnTo>
                  <a:pt x="98" y="86"/>
                </a:lnTo>
                <a:lnTo>
                  <a:pt x="98" y="86"/>
                </a:lnTo>
                <a:lnTo>
                  <a:pt x="98" y="94"/>
                </a:lnTo>
                <a:lnTo>
                  <a:pt x="98" y="100"/>
                </a:lnTo>
                <a:lnTo>
                  <a:pt x="98" y="100"/>
                </a:lnTo>
                <a:lnTo>
                  <a:pt x="97" y="105"/>
                </a:lnTo>
                <a:lnTo>
                  <a:pt x="97" y="105"/>
                </a:lnTo>
                <a:lnTo>
                  <a:pt x="95" y="120"/>
                </a:lnTo>
                <a:lnTo>
                  <a:pt x="93" y="135"/>
                </a:lnTo>
                <a:lnTo>
                  <a:pt x="93" y="135"/>
                </a:lnTo>
                <a:lnTo>
                  <a:pt x="92" y="138"/>
                </a:lnTo>
                <a:lnTo>
                  <a:pt x="92" y="138"/>
                </a:lnTo>
                <a:lnTo>
                  <a:pt x="92" y="141"/>
                </a:lnTo>
                <a:lnTo>
                  <a:pt x="92" y="145"/>
                </a:lnTo>
                <a:lnTo>
                  <a:pt x="92" y="145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2" y="150"/>
                </a:lnTo>
                <a:lnTo>
                  <a:pt x="92" y="151"/>
                </a:lnTo>
                <a:lnTo>
                  <a:pt x="91" y="153"/>
                </a:lnTo>
                <a:lnTo>
                  <a:pt x="91" y="153"/>
                </a:lnTo>
                <a:lnTo>
                  <a:pt x="91" y="155"/>
                </a:lnTo>
                <a:lnTo>
                  <a:pt x="91" y="158"/>
                </a:lnTo>
                <a:lnTo>
                  <a:pt x="91" y="160"/>
                </a:lnTo>
                <a:lnTo>
                  <a:pt x="91" y="163"/>
                </a:lnTo>
                <a:lnTo>
                  <a:pt x="91" y="163"/>
                </a:lnTo>
                <a:lnTo>
                  <a:pt x="91" y="163"/>
                </a:lnTo>
                <a:lnTo>
                  <a:pt x="89" y="163"/>
                </a:lnTo>
                <a:lnTo>
                  <a:pt x="89" y="161"/>
                </a:lnTo>
                <a:lnTo>
                  <a:pt x="89" y="161"/>
                </a:lnTo>
                <a:lnTo>
                  <a:pt x="89" y="161"/>
                </a:lnTo>
                <a:lnTo>
                  <a:pt x="88" y="163"/>
                </a:lnTo>
                <a:lnTo>
                  <a:pt x="88" y="164"/>
                </a:lnTo>
                <a:lnTo>
                  <a:pt x="89" y="165"/>
                </a:lnTo>
                <a:lnTo>
                  <a:pt x="91" y="165"/>
                </a:lnTo>
                <a:lnTo>
                  <a:pt x="91" y="165"/>
                </a:lnTo>
                <a:lnTo>
                  <a:pt x="89" y="169"/>
                </a:lnTo>
                <a:lnTo>
                  <a:pt x="89" y="170"/>
                </a:lnTo>
                <a:lnTo>
                  <a:pt x="88" y="171"/>
                </a:lnTo>
                <a:lnTo>
                  <a:pt x="88" y="171"/>
                </a:lnTo>
                <a:lnTo>
                  <a:pt x="88" y="174"/>
                </a:lnTo>
                <a:lnTo>
                  <a:pt x="88" y="176"/>
                </a:lnTo>
                <a:lnTo>
                  <a:pt x="88" y="179"/>
                </a:lnTo>
                <a:lnTo>
                  <a:pt x="88" y="181"/>
                </a:lnTo>
                <a:lnTo>
                  <a:pt x="88" y="181"/>
                </a:lnTo>
                <a:lnTo>
                  <a:pt x="88" y="183"/>
                </a:lnTo>
                <a:lnTo>
                  <a:pt x="87" y="183"/>
                </a:lnTo>
                <a:lnTo>
                  <a:pt x="87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90"/>
                </a:lnTo>
                <a:lnTo>
                  <a:pt x="86" y="195"/>
                </a:lnTo>
                <a:lnTo>
                  <a:pt x="86" y="195"/>
                </a:lnTo>
                <a:lnTo>
                  <a:pt x="86" y="198"/>
                </a:lnTo>
                <a:lnTo>
                  <a:pt x="87" y="199"/>
                </a:lnTo>
                <a:lnTo>
                  <a:pt x="87" y="199"/>
                </a:lnTo>
                <a:lnTo>
                  <a:pt x="87" y="199"/>
                </a:lnTo>
                <a:lnTo>
                  <a:pt x="86" y="199"/>
                </a:lnTo>
                <a:lnTo>
                  <a:pt x="86" y="199"/>
                </a:lnTo>
                <a:lnTo>
                  <a:pt x="86" y="204"/>
                </a:lnTo>
                <a:lnTo>
                  <a:pt x="86" y="208"/>
                </a:lnTo>
                <a:lnTo>
                  <a:pt x="86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6" y="211"/>
                </a:lnTo>
                <a:lnTo>
                  <a:pt x="86" y="211"/>
                </a:lnTo>
                <a:lnTo>
                  <a:pt x="86" y="213"/>
                </a:lnTo>
                <a:lnTo>
                  <a:pt x="86" y="213"/>
                </a:lnTo>
                <a:lnTo>
                  <a:pt x="86" y="214"/>
                </a:lnTo>
                <a:lnTo>
                  <a:pt x="86" y="215"/>
                </a:lnTo>
                <a:lnTo>
                  <a:pt x="86" y="215"/>
                </a:lnTo>
                <a:lnTo>
                  <a:pt x="85" y="221"/>
                </a:lnTo>
                <a:lnTo>
                  <a:pt x="85" y="221"/>
                </a:lnTo>
                <a:lnTo>
                  <a:pt x="86" y="226"/>
                </a:lnTo>
                <a:lnTo>
                  <a:pt x="86" y="226"/>
                </a:lnTo>
                <a:lnTo>
                  <a:pt x="87" y="230"/>
                </a:lnTo>
                <a:lnTo>
                  <a:pt x="87" y="230"/>
                </a:lnTo>
                <a:lnTo>
                  <a:pt x="87" y="243"/>
                </a:lnTo>
                <a:lnTo>
                  <a:pt x="87" y="243"/>
                </a:lnTo>
                <a:lnTo>
                  <a:pt x="87" y="248"/>
                </a:lnTo>
                <a:lnTo>
                  <a:pt x="87" y="250"/>
                </a:lnTo>
                <a:lnTo>
                  <a:pt x="86" y="253"/>
                </a:lnTo>
                <a:lnTo>
                  <a:pt x="86" y="253"/>
                </a:lnTo>
                <a:lnTo>
                  <a:pt x="87" y="255"/>
                </a:lnTo>
                <a:lnTo>
                  <a:pt x="87" y="255"/>
                </a:lnTo>
                <a:lnTo>
                  <a:pt x="87" y="257"/>
                </a:lnTo>
                <a:lnTo>
                  <a:pt x="87" y="257"/>
                </a:lnTo>
                <a:lnTo>
                  <a:pt x="88" y="262"/>
                </a:lnTo>
                <a:lnTo>
                  <a:pt x="88" y="262"/>
                </a:lnTo>
                <a:lnTo>
                  <a:pt x="87" y="267"/>
                </a:lnTo>
                <a:lnTo>
                  <a:pt x="87" y="272"/>
                </a:lnTo>
                <a:lnTo>
                  <a:pt x="87" y="272"/>
                </a:lnTo>
                <a:lnTo>
                  <a:pt x="88" y="274"/>
                </a:lnTo>
                <a:lnTo>
                  <a:pt x="88" y="274"/>
                </a:lnTo>
                <a:lnTo>
                  <a:pt x="87" y="277"/>
                </a:lnTo>
                <a:lnTo>
                  <a:pt x="87" y="277"/>
                </a:lnTo>
                <a:lnTo>
                  <a:pt x="88" y="279"/>
                </a:lnTo>
                <a:lnTo>
                  <a:pt x="88" y="279"/>
                </a:lnTo>
                <a:lnTo>
                  <a:pt x="87" y="282"/>
                </a:lnTo>
                <a:lnTo>
                  <a:pt x="87" y="282"/>
                </a:lnTo>
                <a:lnTo>
                  <a:pt x="88" y="284"/>
                </a:lnTo>
                <a:lnTo>
                  <a:pt x="88" y="284"/>
                </a:lnTo>
                <a:lnTo>
                  <a:pt x="88" y="290"/>
                </a:lnTo>
                <a:lnTo>
                  <a:pt x="88" y="298"/>
                </a:lnTo>
                <a:lnTo>
                  <a:pt x="88" y="298"/>
                </a:lnTo>
                <a:lnTo>
                  <a:pt x="87" y="299"/>
                </a:lnTo>
                <a:lnTo>
                  <a:pt x="87" y="299"/>
                </a:lnTo>
                <a:lnTo>
                  <a:pt x="88" y="303"/>
                </a:lnTo>
                <a:lnTo>
                  <a:pt x="88" y="305"/>
                </a:lnTo>
                <a:lnTo>
                  <a:pt x="88" y="308"/>
                </a:lnTo>
                <a:lnTo>
                  <a:pt x="88" y="308"/>
                </a:lnTo>
                <a:lnTo>
                  <a:pt x="88" y="309"/>
                </a:lnTo>
                <a:lnTo>
                  <a:pt x="88" y="312"/>
                </a:lnTo>
                <a:lnTo>
                  <a:pt x="88" y="318"/>
                </a:lnTo>
                <a:lnTo>
                  <a:pt x="88" y="318"/>
                </a:lnTo>
                <a:lnTo>
                  <a:pt x="87" y="317"/>
                </a:lnTo>
                <a:lnTo>
                  <a:pt x="87" y="317"/>
                </a:lnTo>
                <a:lnTo>
                  <a:pt x="86" y="315"/>
                </a:lnTo>
                <a:lnTo>
                  <a:pt x="86" y="315"/>
                </a:lnTo>
                <a:lnTo>
                  <a:pt x="87" y="318"/>
                </a:lnTo>
                <a:lnTo>
                  <a:pt x="88" y="318"/>
                </a:lnTo>
                <a:lnTo>
                  <a:pt x="88" y="318"/>
                </a:lnTo>
                <a:lnTo>
                  <a:pt x="87" y="320"/>
                </a:lnTo>
                <a:lnTo>
                  <a:pt x="87" y="324"/>
                </a:lnTo>
                <a:lnTo>
                  <a:pt x="87" y="324"/>
                </a:lnTo>
                <a:lnTo>
                  <a:pt x="87" y="325"/>
                </a:lnTo>
                <a:lnTo>
                  <a:pt x="88" y="325"/>
                </a:lnTo>
                <a:lnTo>
                  <a:pt x="89" y="327"/>
                </a:lnTo>
                <a:lnTo>
                  <a:pt x="89" y="327"/>
                </a:lnTo>
                <a:lnTo>
                  <a:pt x="89" y="335"/>
                </a:lnTo>
                <a:lnTo>
                  <a:pt x="88" y="343"/>
                </a:lnTo>
                <a:lnTo>
                  <a:pt x="88" y="343"/>
                </a:lnTo>
                <a:lnTo>
                  <a:pt x="89" y="347"/>
                </a:lnTo>
                <a:lnTo>
                  <a:pt x="89" y="347"/>
                </a:lnTo>
                <a:lnTo>
                  <a:pt x="89" y="353"/>
                </a:lnTo>
                <a:lnTo>
                  <a:pt x="89" y="358"/>
                </a:lnTo>
                <a:lnTo>
                  <a:pt x="89" y="358"/>
                </a:lnTo>
                <a:lnTo>
                  <a:pt x="89" y="362"/>
                </a:lnTo>
                <a:lnTo>
                  <a:pt x="89" y="362"/>
                </a:lnTo>
                <a:lnTo>
                  <a:pt x="88" y="364"/>
                </a:lnTo>
                <a:lnTo>
                  <a:pt x="88" y="364"/>
                </a:lnTo>
                <a:lnTo>
                  <a:pt x="89" y="368"/>
                </a:lnTo>
                <a:lnTo>
                  <a:pt x="89" y="368"/>
                </a:lnTo>
                <a:lnTo>
                  <a:pt x="87" y="382"/>
                </a:lnTo>
                <a:lnTo>
                  <a:pt x="87" y="382"/>
                </a:lnTo>
                <a:lnTo>
                  <a:pt x="87" y="382"/>
                </a:lnTo>
                <a:lnTo>
                  <a:pt x="87" y="380"/>
                </a:lnTo>
                <a:lnTo>
                  <a:pt x="87" y="378"/>
                </a:lnTo>
                <a:lnTo>
                  <a:pt x="87" y="378"/>
                </a:lnTo>
                <a:lnTo>
                  <a:pt x="86" y="375"/>
                </a:lnTo>
                <a:lnTo>
                  <a:pt x="86" y="374"/>
                </a:lnTo>
                <a:lnTo>
                  <a:pt x="87" y="374"/>
                </a:lnTo>
                <a:lnTo>
                  <a:pt x="87" y="374"/>
                </a:lnTo>
                <a:lnTo>
                  <a:pt x="87" y="373"/>
                </a:lnTo>
                <a:lnTo>
                  <a:pt x="86" y="372"/>
                </a:lnTo>
                <a:lnTo>
                  <a:pt x="86" y="372"/>
                </a:lnTo>
                <a:lnTo>
                  <a:pt x="86" y="370"/>
                </a:lnTo>
                <a:lnTo>
                  <a:pt x="86" y="370"/>
                </a:lnTo>
                <a:lnTo>
                  <a:pt x="87" y="369"/>
                </a:lnTo>
                <a:lnTo>
                  <a:pt x="87" y="369"/>
                </a:lnTo>
                <a:lnTo>
                  <a:pt x="87" y="369"/>
                </a:lnTo>
                <a:lnTo>
                  <a:pt x="86" y="369"/>
                </a:lnTo>
                <a:lnTo>
                  <a:pt x="86" y="368"/>
                </a:lnTo>
                <a:lnTo>
                  <a:pt x="86" y="367"/>
                </a:lnTo>
                <a:lnTo>
                  <a:pt x="87" y="365"/>
                </a:lnTo>
                <a:lnTo>
                  <a:pt x="87" y="365"/>
                </a:lnTo>
                <a:lnTo>
                  <a:pt x="86" y="365"/>
                </a:lnTo>
                <a:lnTo>
                  <a:pt x="85" y="365"/>
                </a:lnTo>
                <a:lnTo>
                  <a:pt x="85" y="367"/>
                </a:lnTo>
                <a:lnTo>
                  <a:pt x="83" y="367"/>
                </a:lnTo>
                <a:lnTo>
                  <a:pt x="83" y="367"/>
                </a:lnTo>
                <a:lnTo>
                  <a:pt x="83" y="358"/>
                </a:lnTo>
                <a:lnTo>
                  <a:pt x="83" y="358"/>
                </a:lnTo>
                <a:lnTo>
                  <a:pt x="82" y="358"/>
                </a:lnTo>
                <a:lnTo>
                  <a:pt x="82" y="359"/>
                </a:lnTo>
                <a:lnTo>
                  <a:pt x="81" y="359"/>
                </a:lnTo>
                <a:lnTo>
                  <a:pt x="80" y="359"/>
                </a:lnTo>
                <a:lnTo>
                  <a:pt x="80" y="359"/>
                </a:lnTo>
                <a:lnTo>
                  <a:pt x="80" y="357"/>
                </a:lnTo>
                <a:lnTo>
                  <a:pt x="80" y="354"/>
                </a:lnTo>
                <a:lnTo>
                  <a:pt x="80" y="352"/>
                </a:lnTo>
                <a:lnTo>
                  <a:pt x="81" y="349"/>
                </a:lnTo>
                <a:lnTo>
                  <a:pt x="81" y="349"/>
                </a:lnTo>
                <a:lnTo>
                  <a:pt x="80" y="348"/>
                </a:lnTo>
                <a:lnTo>
                  <a:pt x="79" y="349"/>
                </a:lnTo>
                <a:lnTo>
                  <a:pt x="79" y="349"/>
                </a:lnTo>
                <a:lnTo>
                  <a:pt x="79" y="348"/>
                </a:lnTo>
                <a:lnTo>
                  <a:pt x="79" y="347"/>
                </a:lnTo>
                <a:lnTo>
                  <a:pt x="80" y="347"/>
                </a:lnTo>
                <a:lnTo>
                  <a:pt x="79" y="347"/>
                </a:lnTo>
                <a:lnTo>
                  <a:pt x="79" y="347"/>
                </a:lnTo>
                <a:lnTo>
                  <a:pt x="80" y="345"/>
                </a:lnTo>
                <a:lnTo>
                  <a:pt x="80" y="347"/>
                </a:lnTo>
                <a:lnTo>
                  <a:pt x="81" y="347"/>
                </a:lnTo>
                <a:lnTo>
                  <a:pt x="81" y="347"/>
                </a:lnTo>
                <a:lnTo>
                  <a:pt x="80" y="342"/>
                </a:lnTo>
                <a:lnTo>
                  <a:pt x="80" y="335"/>
                </a:lnTo>
                <a:lnTo>
                  <a:pt x="80" y="335"/>
                </a:lnTo>
                <a:lnTo>
                  <a:pt x="80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32"/>
                </a:lnTo>
                <a:lnTo>
                  <a:pt x="80" y="329"/>
                </a:lnTo>
                <a:lnTo>
                  <a:pt x="80" y="325"/>
                </a:lnTo>
                <a:lnTo>
                  <a:pt x="80" y="325"/>
                </a:lnTo>
                <a:lnTo>
                  <a:pt x="80" y="325"/>
                </a:lnTo>
                <a:lnTo>
                  <a:pt x="79" y="324"/>
                </a:lnTo>
                <a:lnTo>
                  <a:pt x="79" y="324"/>
                </a:lnTo>
                <a:lnTo>
                  <a:pt x="79" y="323"/>
                </a:lnTo>
                <a:lnTo>
                  <a:pt x="79" y="323"/>
                </a:lnTo>
                <a:lnTo>
                  <a:pt x="79" y="320"/>
                </a:lnTo>
                <a:lnTo>
                  <a:pt x="80" y="319"/>
                </a:lnTo>
                <a:lnTo>
                  <a:pt x="80" y="319"/>
                </a:lnTo>
                <a:lnTo>
                  <a:pt x="79" y="318"/>
                </a:lnTo>
                <a:lnTo>
                  <a:pt x="79" y="318"/>
                </a:lnTo>
                <a:lnTo>
                  <a:pt x="79" y="318"/>
                </a:lnTo>
                <a:lnTo>
                  <a:pt x="79" y="315"/>
                </a:lnTo>
                <a:lnTo>
                  <a:pt x="79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4"/>
                </a:lnTo>
                <a:lnTo>
                  <a:pt x="77" y="315"/>
                </a:lnTo>
                <a:lnTo>
                  <a:pt x="77" y="319"/>
                </a:lnTo>
                <a:lnTo>
                  <a:pt x="77" y="319"/>
                </a:lnTo>
                <a:lnTo>
                  <a:pt x="75" y="319"/>
                </a:lnTo>
                <a:lnTo>
                  <a:pt x="75" y="320"/>
                </a:lnTo>
                <a:lnTo>
                  <a:pt x="75" y="320"/>
                </a:lnTo>
                <a:lnTo>
                  <a:pt x="75" y="322"/>
                </a:lnTo>
                <a:lnTo>
                  <a:pt x="75" y="322"/>
                </a:lnTo>
                <a:lnTo>
                  <a:pt x="76" y="320"/>
                </a:lnTo>
                <a:lnTo>
                  <a:pt x="77" y="320"/>
                </a:lnTo>
                <a:lnTo>
                  <a:pt x="77" y="320"/>
                </a:lnTo>
                <a:lnTo>
                  <a:pt x="76" y="330"/>
                </a:lnTo>
                <a:lnTo>
                  <a:pt x="76" y="339"/>
                </a:lnTo>
                <a:lnTo>
                  <a:pt x="76" y="355"/>
                </a:lnTo>
                <a:lnTo>
                  <a:pt x="76" y="355"/>
                </a:lnTo>
                <a:lnTo>
                  <a:pt x="75" y="357"/>
                </a:lnTo>
                <a:lnTo>
                  <a:pt x="74" y="355"/>
                </a:lnTo>
                <a:lnTo>
                  <a:pt x="74" y="355"/>
                </a:lnTo>
                <a:lnTo>
                  <a:pt x="74" y="362"/>
                </a:lnTo>
                <a:lnTo>
                  <a:pt x="74" y="367"/>
                </a:lnTo>
                <a:lnTo>
                  <a:pt x="74" y="367"/>
                </a:lnTo>
                <a:lnTo>
                  <a:pt x="75" y="367"/>
                </a:lnTo>
                <a:lnTo>
                  <a:pt x="75" y="368"/>
                </a:lnTo>
                <a:lnTo>
                  <a:pt x="75" y="368"/>
                </a:lnTo>
                <a:lnTo>
                  <a:pt x="74" y="369"/>
                </a:lnTo>
                <a:lnTo>
                  <a:pt x="74" y="370"/>
                </a:lnTo>
                <a:lnTo>
                  <a:pt x="72" y="370"/>
                </a:lnTo>
                <a:lnTo>
                  <a:pt x="72" y="370"/>
                </a:lnTo>
                <a:lnTo>
                  <a:pt x="72" y="372"/>
                </a:lnTo>
                <a:lnTo>
                  <a:pt x="75" y="372"/>
                </a:lnTo>
                <a:lnTo>
                  <a:pt x="75" y="372"/>
                </a:lnTo>
                <a:lnTo>
                  <a:pt x="74" y="372"/>
                </a:lnTo>
                <a:lnTo>
                  <a:pt x="74" y="373"/>
                </a:lnTo>
                <a:lnTo>
                  <a:pt x="74" y="373"/>
                </a:lnTo>
                <a:lnTo>
                  <a:pt x="72" y="373"/>
                </a:lnTo>
                <a:lnTo>
                  <a:pt x="71" y="372"/>
                </a:lnTo>
                <a:lnTo>
                  <a:pt x="70" y="369"/>
                </a:lnTo>
                <a:lnTo>
                  <a:pt x="70" y="369"/>
                </a:lnTo>
                <a:lnTo>
                  <a:pt x="70" y="368"/>
                </a:lnTo>
                <a:lnTo>
                  <a:pt x="70" y="364"/>
                </a:lnTo>
                <a:lnTo>
                  <a:pt x="70" y="364"/>
                </a:lnTo>
                <a:lnTo>
                  <a:pt x="71" y="364"/>
                </a:lnTo>
                <a:lnTo>
                  <a:pt x="71" y="365"/>
                </a:lnTo>
                <a:lnTo>
                  <a:pt x="71" y="365"/>
                </a:lnTo>
                <a:lnTo>
                  <a:pt x="72" y="367"/>
                </a:lnTo>
                <a:lnTo>
                  <a:pt x="72" y="367"/>
                </a:lnTo>
                <a:lnTo>
                  <a:pt x="72" y="365"/>
                </a:lnTo>
                <a:lnTo>
                  <a:pt x="72" y="363"/>
                </a:lnTo>
                <a:lnTo>
                  <a:pt x="71" y="363"/>
                </a:lnTo>
                <a:lnTo>
                  <a:pt x="70" y="363"/>
                </a:lnTo>
                <a:lnTo>
                  <a:pt x="70" y="363"/>
                </a:lnTo>
                <a:lnTo>
                  <a:pt x="70" y="360"/>
                </a:lnTo>
                <a:lnTo>
                  <a:pt x="70" y="359"/>
                </a:lnTo>
                <a:lnTo>
                  <a:pt x="70" y="358"/>
                </a:lnTo>
                <a:lnTo>
                  <a:pt x="70" y="358"/>
                </a:lnTo>
                <a:lnTo>
                  <a:pt x="71" y="359"/>
                </a:lnTo>
                <a:lnTo>
                  <a:pt x="71" y="360"/>
                </a:lnTo>
                <a:lnTo>
                  <a:pt x="71" y="360"/>
                </a:lnTo>
                <a:lnTo>
                  <a:pt x="72" y="359"/>
                </a:lnTo>
                <a:lnTo>
                  <a:pt x="72" y="358"/>
                </a:lnTo>
                <a:lnTo>
                  <a:pt x="71" y="357"/>
                </a:lnTo>
                <a:lnTo>
                  <a:pt x="70" y="357"/>
                </a:lnTo>
                <a:lnTo>
                  <a:pt x="70" y="357"/>
                </a:lnTo>
                <a:lnTo>
                  <a:pt x="71" y="352"/>
                </a:lnTo>
                <a:lnTo>
                  <a:pt x="71" y="347"/>
                </a:lnTo>
                <a:lnTo>
                  <a:pt x="71" y="347"/>
                </a:lnTo>
                <a:lnTo>
                  <a:pt x="72" y="342"/>
                </a:lnTo>
                <a:lnTo>
                  <a:pt x="72" y="342"/>
                </a:lnTo>
                <a:lnTo>
                  <a:pt x="72" y="342"/>
                </a:lnTo>
                <a:lnTo>
                  <a:pt x="71" y="340"/>
                </a:lnTo>
                <a:lnTo>
                  <a:pt x="71" y="340"/>
                </a:lnTo>
                <a:lnTo>
                  <a:pt x="71" y="332"/>
                </a:lnTo>
                <a:lnTo>
                  <a:pt x="71" y="328"/>
                </a:lnTo>
                <a:lnTo>
                  <a:pt x="72" y="323"/>
                </a:lnTo>
                <a:lnTo>
                  <a:pt x="72" y="323"/>
                </a:lnTo>
                <a:lnTo>
                  <a:pt x="74" y="324"/>
                </a:lnTo>
                <a:lnTo>
                  <a:pt x="74" y="324"/>
                </a:lnTo>
                <a:lnTo>
                  <a:pt x="74" y="327"/>
                </a:lnTo>
                <a:lnTo>
                  <a:pt x="74" y="327"/>
                </a:lnTo>
                <a:lnTo>
                  <a:pt x="74" y="325"/>
                </a:lnTo>
                <a:lnTo>
                  <a:pt x="74" y="323"/>
                </a:lnTo>
                <a:lnTo>
                  <a:pt x="71" y="322"/>
                </a:lnTo>
                <a:lnTo>
                  <a:pt x="71" y="322"/>
                </a:lnTo>
                <a:lnTo>
                  <a:pt x="72" y="310"/>
                </a:lnTo>
                <a:lnTo>
                  <a:pt x="72" y="300"/>
                </a:lnTo>
                <a:lnTo>
                  <a:pt x="72" y="300"/>
                </a:lnTo>
                <a:lnTo>
                  <a:pt x="74" y="299"/>
                </a:lnTo>
                <a:lnTo>
                  <a:pt x="75" y="300"/>
                </a:lnTo>
                <a:lnTo>
                  <a:pt x="75" y="300"/>
                </a:lnTo>
                <a:lnTo>
                  <a:pt x="74" y="299"/>
                </a:lnTo>
                <a:lnTo>
                  <a:pt x="74" y="298"/>
                </a:lnTo>
                <a:lnTo>
                  <a:pt x="74" y="298"/>
                </a:lnTo>
                <a:lnTo>
                  <a:pt x="74" y="290"/>
                </a:lnTo>
                <a:lnTo>
                  <a:pt x="74" y="283"/>
                </a:lnTo>
                <a:lnTo>
                  <a:pt x="74" y="283"/>
                </a:lnTo>
                <a:lnTo>
                  <a:pt x="74" y="277"/>
                </a:lnTo>
                <a:lnTo>
                  <a:pt x="74" y="277"/>
                </a:lnTo>
                <a:lnTo>
                  <a:pt x="75" y="272"/>
                </a:lnTo>
                <a:lnTo>
                  <a:pt x="75" y="272"/>
                </a:lnTo>
                <a:lnTo>
                  <a:pt x="74" y="268"/>
                </a:lnTo>
                <a:lnTo>
                  <a:pt x="74" y="268"/>
                </a:lnTo>
                <a:lnTo>
                  <a:pt x="75" y="265"/>
                </a:lnTo>
                <a:lnTo>
                  <a:pt x="75" y="265"/>
                </a:lnTo>
                <a:lnTo>
                  <a:pt x="74" y="259"/>
                </a:lnTo>
                <a:lnTo>
                  <a:pt x="74" y="259"/>
                </a:lnTo>
                <a:lnTo>
                  <a:pt x="74" y="258"/>
                </a:lnTo>
                <a:lnTo>
                  <a:pt x="72" y="258"/>
                </a:lnTo>
                <a:lnTo>
                  <a:pt x="72" y="258"/>
                </a:lnTo>
                <a:lnTo>
                  <a:pt x="74" y="255"/>
                </a:lnTo>
                <a:lnTo>
                  <a:pt x="74" y="253"/>
                </a:lnTo>
                <a:lnTo>
                  <a:pt x="74" y="253"/>
                </a:lnTo>
                <a:lnTo>
                  <a:pt x="74" y="252"/>
                </a:lnTo>
                <a:lnTo>
                  <a:pt x="74" y="250"/>
                </a:lnTo>
                <a:lnTo>
                  <a:pt x="72" y="249"/>
                </a:lnTo>
                <a:lnTo>
                  <a:pt x="72" y="249"/>
                </a:lnTo>
                <a:lnTo>
                  <a:pt x="74" y="248"/>
                </a:lnTo>
                <a:lnTo>
                  <a:pt x="74" y="245"/>
                </a:lnTo>
                <a:lnTo>
                  <a:pt x="74" y="245"/>
                </a:lnTo>
                <a:lnTo>
                  <a:pt x="74" y="247"/>
                </a:lnTo>
                <a:lnTo>
                  <a:pt x="74" y="247"/>
                </a:lnTo>
                <a:lnTo>
                  <a:pt x="74" y="247"/>
                </a:lnTo>
                <a:lnTo>
                  <a:pt x="72" y="247"/>
                </a:lnTo>
                <a:lnTo>
                  <a:pt x="72" y="245"/>
                </a:lnTo>
                <a:lnTo>
                  <a:pt x="72" y="244"/>
                </a:lnTo>
                <a:lnTo>
                  <a:pt x="72" y="244"/>
                </a:lnTo>
                <a:lnTo>
                  <a:pt x="72" y="233"/>
                </a:lnTo>
                <a:lnTo>
                  <a:pt x="74" y="220"/>
                </a:lnTo>
                <a:lnTo>
                  <a:pt x="74" y="220"/>
                </a:lnTo>
                <a:lnTo>
                  <a:pt x="74" y="208"/>
                </a:lnTo>
                <a:lnTo>
                  <a:pt x="74" y="208"/>
                </a:lnTo>
                <a:lnTo>
                  <a:pt x="75" y="205"/>
                </a:lnTo>
                <a:lnTo>
                  <a:pt x="75" y="205"/>
                </a:lnTo>
                <a:lnTo>
                  <a:pt x="74" y="201"/>
                </a:lnTo>
                <a:lnTo>
                  <a:pt x="74" y="200"/>
                </a:lnTo>
                <a:lnTo>
                  <a:pt x="75" y="199"/>
                </a:lnTo>
                <a:lnTo>
                  <a:pt x="75" y="199"/>
                </a:lnTo>
                <a:lnTo>
                  <a:pt x="74" y="198"/>
                </a:lnTo>
                <a:lnTo>
                  <a:pt x="74" y="195"/>
                </a:lnTo>
                <a:lnTo>
                  <a:pt x="74" y="191"/>
                </a:lnTo>
                <a:lnTo>
                  <a:pt x="74" y="191"/>
                </a:lnTo>
                <a:lnTo>
                  <a:pt x="75" y="194"/>
                </a:lnTo>
                <a:lnTo>
                  <a:pt x="75" y="194"/>
                </a:lnTo>
                <a:lnTo>
                  <a:pt x="75" y="193"/>
                </a:lnTo>
                <a:lnTo>
                  <a:pt x="75" y="193"/>
                </a:lnTo>
                <a:lnTo>
                  <a:pt x="75" y="191"/>
                </a:lnTo>
                <a:lnTo>
                  <a:pt x="74" y="191"/>
                </a:lnTo>
                <a:lnTo>
                  <a:pt x="74" y="191"/>
                </a:lnTo>
                <a:lnTo>
                  <a:pt x="75" y="189"/>
                </a:lnTo>
                <a:lnTo>
                  <a:pt x="75" y="186"/>
                </a:lnTo>
                <a:lnTo>
                  <a:pt x="75" y="186"/>
                </a:lnTo>
                <a:lnTo>
                  <a:pt x="75" y="186"/>
                </a:lnTo>
                <a:lnTo>
                  <a:pt x="75" y="188"/>
                </a:lnTo>
                <a:lnTo>
                  <a:pt x="75" y="188"/>
                </a:lnTo>
                <a:lnTo>
                  <a:pt x="74" y="185"/>
                </a:lnTo>
                <a:lnTo>
                  <a:pt x="74" y="183"/>
                </a:lnTo>
                <a:lnTo>
                  <a:pt x="74" y="176"/>
                </a:lnTo>
                <a:lnTo>
                  <a:pt x="74" y="176"/>
                </a:lnTo>
                <a:lnTo>
                  <a:pt x="76" y="173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5" y="170"/>
                </a:lnTo>
                <a:lnTo>
                  <a:pt x="75" y="170"/>
                </a:lnTo>
                <a:lnTo>
                  <a:pt x="75" y="170"/>
                </a:lnTo>
                <a:lnTo>
                  <a:pt x="75" y="168"/>
                </a:lnTo>
                <a:lnTo>
                  <a:pt x="74" y="166"/>
                </a:lnTo>
                <a:lnTo>
                  <a:pt x="74" y="165"/>
                </a:lnTo>
                <a:lnTo>
                  <a:pt x="74" y="163"/>
                </a:lnTo>
                <a:lnTo>
                  <a:pt x="74" y="163"/>
                </a:lnTo>
                <a:lnTo>
                  <a:pt x="75" y="155"/>
                </a:lnTo>
                <a:lnTo>
                  <a:pt x="75" y="155"/>
                </a:lnTo>
                <a:lnTo>
                  <a:pt x="75" y="156"/>
                </a:lnTo>
                <a:lnTo>
                  <a:pt x="75" y="156"/>
                </a:lnTo>
                <a:lnTo>
                  <a:pt x="75" y="156"/>
                </a:lnTo>
                <a:lnTo>
                  <a:pt x="76" y="156"/>
                </a:lnTo>
                <a:lnTo>
                  <a:pt x="76" y="155"/>
                </a:lnTo>
                <a:lnTo>
                  <a:pt x="75" y="154"/>
                </a:lnTo>
                <a:lnTo>
                  <a:pt x="74" y="154"/>
                </a:lnTo>
                <a:lnTo>
                  <a:pt x="74" y="154"/>
                </a:lnTo>
                <a:lnTo>
                  <a:pt x="74" y="153"/>
                </a:lnTo>
                <a:lnTo>
                  <a:pt x="75" y="153"/>
                </a:lnTo>
                <a:lnTo>
                  <a:pt x="75" y="153"/>
                </a:lnTo>
                <a:lnTo>
                  <a:pt x="74" y="149"/>
                </a:lnTo>
                <a:lnTo>
                  <a:pt x="74" y="145"/>
                </a:lnTo>
                <a:lnTo>
                  <a:pt x="74" y="139"/>
                </a:lnTo>
                <a:lnTo>
                  <a:pt x="74" y="139"/>
                </a:lnTo>
                <a:lnTo>
                  <a:pt x="75" y="139"/>
                </a:lnTo>
                <a:lnTo>
                  <a:pt x="75" y="138"/>
                </a:lnTo>
                <a:lnTo>
                  <a:pt x="76" y="136"/>
                </a:lnTo>
                <a:lnTo>
                  <a:pt x="75" y="135"/>
                </a:lnTo>
                <a:lnTo>
                  <a:pt x="75" y="135"/>
                </a:lnTo>
                <a:lnTo>
                  <a:pt x="74" y="135"/>
                </a:lnTo>
                <a:lnTo>
                  <a:pt x="75" y="136"/>
                </a:lnTo>
                <a:lnTo>
                  <a:pt x="75" y="138"/>
                </a:lnTo>
                <a:lnTo>
                  <a:pt x="74" y="138"/>
                </a:lnTo>
                <a:lnTo>
                  <a:pt x="74" y="138"/>
                </a:lnTo>
                <a:lnTo>
                  <a:pt x="74" y="120"/>
                </a:lnTo>
                <a:lnTo>
                  <a:pt x="74" y="120"/>
                </a:lnTo>
                <a:lnTo>
                  <a:pt x="76" y="120"/>
                </a:lnTo>
                <a:lnTo>
                  <a:pt x="74" y="118"/>
                </a:lnTo>
                <a:lnTo>
                  <a:pt x="74" y="118"/>
                </a:lnTo>
                <a:lnTo>
                  <a:pt x="74" y="110"/>
                </a:lnTo>
                <a:lnTo>
                  <a:pt x="74" y="110"/>
                </a:lnTo>
                <a:lnTo>
                  <a:pt x="75" y="104"/>
                </a:lnTo>
                <a:lnTo>
                  <a:pt x="75" y="96"/>
                </a:lnTo>
                <a:lnTo>
                  <a:pt x="75" y="96"/>
                </a:lnTo>
                <a:lnTo>
                  <a:pt x="75" y="93"/>
                </a:lnTo>
                <a:lnTo>
                  <a:pt x="75" y="93"/>
                </a:lnTo>
                <a:lnTo>
                  <a:pt x="75" y="83"/>
                </a:lnTo>
                <a:lnTo>
                  <a:pt x="75" y="73"/>
                </a:lnTo>
                <a:lnTo>
                  <a:pt x="75" y="73"/>
                </a:lnTo>
                <a:lnTo>
                  <a:pt x="74" y="66"/>
                </a:lnTo>
                <a:lnTo>
                  <a:pt x="74" y="66"/>
                </a:lnTo>
                <a:lnTo>
                  <a:pt x="74" y="55"/>
                </a:lnTo>
                <a:lnTo>
                  <a:pt x="74" y="55"/>
                </a:lnTo>
                <a:lnTo>
                  <a:pt x="74" y="41"/>
                </a:lnTo>
                <a:lnTo>
                  <a:pt x="74" y="41"/>
                </a:lnTo>
                <a:lnTo>
                  <a:pt x="74" y="39"/>
                </a:lnTo>
                <a:lnTo>
                  <a:pt x="74" y="39"/>
                </a:lnTo>
                <a:lnTo>
                  <a:pt x="74" y="36"/>
                </a:lnTo>
                <a:lnTo>
                  <a:pt x="74" y="36"/>
                </a:lnTo>
                <a:lnTo>
                  <a:pt x="74" y="34"/>
                </a:lnTo>
                <a:lnTo>
                  <a:pt x="74" y="33"/>
                </a:lnTo>
                <a:lnTo>
                  <a:pt x="72" y="31"/>
                </a:lnTo>
                <a:lnTo>
                  <a:pt x="72" y="31"/>
                </a:lnTo>
                <a:lnTo>
                  <a:pt x="72" y="16"/>
                </a:lnTo>
                <a:lnTo>
                  <a:pt x="72" y="16"/>
                </a:lnTo>
                <a:lnTo>
                  <a:pt x="75" y="16"/>
                </a:lnTo>
                <a:lnTo>
                  <a:pt x="75" y="21"/>
                </a:lnTo>
                <a:lnTo>
                  <a:pt x="75" y="21"/>
                </a:lnTo>
                <a:lnTo>
                  <a:pt x="75" y="23"/>
                </a:lnTo>
                <a:lnTo>
                  <a:pt x="76" y="23"/>
                </a:lnTo>
                <a:lnTo>
                  <a:pt x="79" y="23"/>
                </a:lnTo>
                <a:lnTo>
                  <a:pt x="79" y="23"/>
                </a:lnTo>
                <a:lnTo>
                  <a:pt x="77" y="21"/>
                </a:lnTo>
                <a:lnTo>
                  <a:pt x="77" y="20"/>
                </a:lnTo>
                <a:lnTo>
                  <a:pt x="77" y="20"/>
                </a:lnTo>
                <a:lnTo>
                  <a:pt x="77" y="20"/>
                </a:lnTo>
                <a:lnTo>
                  <a:pt x="79" y="19"/>
                </a:lnTo>
                <a:lnTo>
                  <a:pt x="79" y="19"/>
                </a:lnTo>
                <a:lnTo>
                  <a:pt x="79" y="18"/>
                </a:lnTo>
                <a:lnTo>
                  <a:pt x="77" y="18"/>
                </a:lnTo>
                <a:lnTo>
                  <a:pt x="77" y="18"/>
                </a:lnTo>
                <a:lnTo>
                  <a:pt x="79" y="16"/>
                </a:lnTo>
                <a:lnTo>
                  <a:pt x="79" y="15"/>
                </a:lnTo>
                <a:lnTo>
                  <a:pt x="79" y="15"/>
                </a:lnTo>
                <a:lnTo>
                  <a:pt x="79" y="15"/>
                </a:lnTo>
                <a:close/>
                <a:moveTo>
                  <a:pt x="74" y="328"/>
                </a:moveTo>
                <a:lnTo>
                  <a:pt x="74" y="328"/>
                </a:lnTo>
                <a:lnTo>
                  <a:pt x="72" y="329"/>
                </a:lnTo>
                <a:lnTo>
                  <a:pt x="72" y="330"/>
                </a:lnTo>
                <a:lnTo>
                  <a:pt x="74" y="332"/>
                </a:lnTo>
                <a:lnTo>
                  <a:pt x="74" y="332"/>
                </a:lnTo>
                <a:lnTo>
                  <a:pt x="75" y="329"/>
                </a:lnTo>
                <a:lnTo>
                  <a:pt x="75" y="329"/>
                </a:lnTo>
                <a:lnTo>
                  <a:pt x="74" y="328"/>
                </a:lnTo>
                <a:lnTo>
                  <a:pt x="74" y="328"/>
                </a:lnTo>
                <a:close/>
                <a:moveTo>
                  <a:pt x="82" y="353"/>
                </a:moveTo>
                <a:lnTo>
                  <a:pt x="82" y="353"/>
                </a:lnTo>
                <a:lnTo>
                  <a:pt x="81" y="357"/>
                </a:lnTo>
                <a:lnTo>
                  <a:pt x="81" y="357"/>
                </a:lnTo>
                <a:lnTo>
                  <a:pt x="82" y="357"/>
                </a:lnTo>
                <a:lnTo>
                  <a:pt x="83" y="355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3" y="354"/>
                </a:lnTo>
                <a:lnTo>
                  <a:pt x="82" y="353"/>
                </a:lnTo>
                <a:lnTo>
                  <a:pt x="82" y="353"/>
                </a:lnTo>
                <a:close/>
                <a:moveTo>
                  <a:pt x="88" y="347"/>
                </a:moveTo>
                <a:lnTo>
                  <a:pt x="88" y="347"/>
                </a:lnTo>
                <a:lnTo>
                  <a:pt x="88" y="348"/>
                </a:lnTo>
                <a:lnTo>
                  <a:pt x="87" y="349"/>
                </a:lnTo>
                <a:lnTo>
                  <a:pt x="87" y="352"/>
                </a:lnTo>
                <a:lnTo>
                  <a:pt x="87" y="352"/>
                </a:lnTo>
                <a:lnTo>
                  <a:pt x="88" y="350"/>
                </a:lnTo>
                <a:lnTo>
                  <a:pt x="88" y="347"/>
                </a:lnTo>
                <a:lnTo>
                  <a:pt x="88" y="347"/>
                </a:lnTo>
                <a:close/>
                <a:moveTo>
                  <a:pt x="87" y="327"/>
                </a:moveTo>
                <a:lnTo>
                  <a:pt x="87" y="327"/>
                </a:lnTo>
                <a:lnTo>
                  <a:pt x="87" y="330"/>
                </a:lnTo>
                <a:lnTo>
                  <a:pt x="87" y="332"/>
                </a:lnTo>
                <a:lnTo>
                  <a:pt x="88" y="332"/>
                </a:lnTo>
                <a:lnTo>
                  <a:pt x="88" y="332"/>
                </a:lnTo>
                <a:lnTo>
                  <a:pt x="88" y="329"/>
                </a:lnTo>
                <a:lnTo>
                  <a:pt x="88" y="328"/>
                </a:lnTo>
                <a:lnTo>
                  <a:pt x="87" y="327"/>
                </a:lnTo>
                <a:lnTo>
                  <a:pt x="87" y="327"/>
                </a:lnTo>
                <a:close/>
                <a:moveTo>
                  <a:pt x="75" y="312"/>
                </a:moveTo>
                <a:lnTo>
                  <a:pt x="75" y="312"/>
                </a:lnTo>
                <a:lnTo>
                  <a:pt x="75" y="313"/>
                </a:lnTo>
                <a:lnTo>
                  <a:pt x="75" y="314"/>
                </a:lnTo>
                <a:lnTo>
                  <a:pt x="75" y="315"/>
                </a:lnTo>
                <a:lnTo>
                  <a:pt x="76" y="315"/>
                </a:lnTo>
                <a:lnTo>
                  <a:pt x="76" y="315"/>
                </a:lnTo>
                <a:lnTo>
                  <a:pt x="75" y="315"/>
                </a:lnTo>
                <a:lnTo>
                  <a:pt x="75" y="314"/>
                </a:lnTo>
                <a:lnTo>
                  <a:pt x="75" y="312"/>
                </a:lnTo>
                <a:lnTo>
                  <a:pt x="75" y="312"/>
                </a:lnTo>
                <a:lnTo>
                  <a:pt x="75" y="312"/>
                </a:lnTo>
                <a:close/>
                <a:moveTo>
                  <a:pt x="86" y="270"/>
                </a:moveTo>
                <a:lnTo>
                  <a:pt x="86" y="270"/>
                </a:lnTo>
                <a:lnTo>
                  <a:pt x="85" y="273"/>
                </a:lnTo>
                <a:lnTo>
                  <a:pt x="86" y="275"/>
                </a:lnTo>
                <a:lnTo>
                  <a:pt x="86" y="275"/>
                </a:lnTo>
                <a:lnTo>
                  <a:pt x="87" y="273"/>
                </a:lnTo>
                <a:lnTo>
                  <a:pt x="86" y="272"/>
                </a:lnTo>
                <a:lnTo>
                  <a:pt x="86" y="270"/>
                </a:lnTo>
                <a:lnTo>
                  <a:pt x="86" y="270"/>
                </a:lnTo>
                <a:close/>
                <a:moveTo>
                  <a:pt x="85" y="253"/>
                </a:moveTo>
                <a:lnTo>
                  <a:pt x="85" y="253"/>
                </a:lnTo>
                <a:lnTo>
                  <a:pt x="85" y="253"/>
                </a:lnTo>
                <a:lnTo>
                  <a:pt x="85" y="254"/>
                </a:lnTo>
                <a:lnTo>
                  <a:pt x="86" y="254"/>
                </a:lnTo>
                <a:lnTo>
                  <a:pt x="86" y="249"/>
                </a:lnTo>
                <a:lnTo>
                  <a:pt x="86" y="249"/>
                </a:lnTo>
                <a:lnTo>
                  <a:pt x="85" y="249"/>
                </a:lnTo>
                <a:lnTo>
                  <a:pt x="85" y="250"/>
                </a:lnTo>
                <a:lnTo>
                  <a:pt x="85" y="253"/>
                </a:lnTo>
                <a:lnTo>
                  <a:pt x="85" y="253"/>
                </a:lnTo>
                <a:close/>
                <a:moveTo>
                  <a:pt x="81" y="180"/>
                </a:moveTo>
                <a:lnTo>
                  <a:pt x="81" y="180"/>
                </a:lnTo>
                <a:lnTo>
                  <a:pt x="81" y="181"/>
                </a:lnTo>
                <a:lnTo>
                  <a:pt x="82" y="183"/>
                </a:lnTo>
                <a:lnTo>
                  <a:pt x="82" y="183"/>
                </a:lnTo>
                <a:lnTo>
                  <a:pt x="82" y="180"/>
                </a:lnTo>
                <a:lnTo>
                  <a:pt x="81" y="180"/>
                </a:lnTo>
                <a:lnTo>
                  <a:pt x="81" y="180"/>
                </a:lnTo>
                <a:close/>
                <a:moveTo>
                  <a:pt x="75" y="176"/>
                </a:moveTo>
                <a:lnTo>
                  <a:pt x="75" y="176"/>
                </a:lnTo>
                <a:lnTo>
                  <a:pt x="75" y="181"/>
                </a:lnTo>
                <a:lnTo>
                  <a:pt x="75" y="184"/>
                </a:lnTo>
                <a:lnTo>
                  <a:pt x="76" y="185"/>
                </a:lnTo>
                <a:lnTo>
                  <a:pt x="76" y="185"/>
                </a:lnTo>
                <a:lnTo>
                  <a:pt x="76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1"/>
                </a:lnTo>
                <a:lnTo>
                  <a:pt x="76" y="179"/>
                </a:lnTo>
                <a:lnTo>
                  <a:pt x="77" y="178"/>
                </a:lnTo>
                <a:lnTo>
                  <a:pt x="75" y="176"/>
                </a:lnTo>
                <a:lnTo>
                  <a:pt x="75" y="176"/>
                </a:lnTo>
                <a:close/>
                <a:moveTo>
                  <a:pt x="75" y="164"/>
                </a:moveTo>
                <a:lnTo>
                  <a:pt x="75" y="164"/>
                </a:lnTo>
                <a:lnTo>
                  <a:pt x="74" y="166"/>
                </a:lnTo>
                <a:lnTo>
                  <a:pt x="75" y="166"/>
                </a:lnTo>
                <a:lnTo>
                  <a:pt x="76" y="168"/>
                </a:lnTo>
                <a:lnTo>
                  <a:pt x="76" y="168"/>
                </a:lnTo>
                <a:lnTo>
                  <a:pt x="76" y="165"/>
                </a:lnTo>
                <a:lnTo>
                  <a:pt x="75" y="164"/>
                </a:lnTo>
                <a:lnTo>
                  <a:pt x="75" y="164"/>
                </a:lnTo>
                <a:close/>
                <a:moveTo>
                  <a:pt x="76" y="163"/>
                </a:moveTo>
                <a:lnTo>
                  <a:pt x="76" y="163"/>
                </a:lnTo>
                <a:lnTo>
                  <a:pt x="76" y="160"/>
                </a:lnTo>
                <a:lnTo>
                  <a:pt x="77" y="159"/>
                </a:lnTo>
                <a:lnTo>
                  <a:pt x="77" y="159"/>
                </a:lnTo>
                <a:lnTo>
                  <a:pt x="76" y="159"/>
                </a:lnTo>
                <a:lnTo>
                  <a:pt x="75" y="160"/>
                </a:lnTo>
                <a:lnTo>
                  <a:pt x="75" y="161"/>
                </a:lnTo>
                <a:lnTo>
                  <a:pt x="76" y="163"/>
                </a:lnTo>
                <a:lnTo>
                  <a:pt x="76" y="163"/>
                </a:lnTo>
                <a:close/>
                <a:moveTo>
                  <a:pt x="89" y="136"/>
                </a:moveTo>
                <a:lnTo>
                  <a:pt x="89" y="139"/>
                </a:lnTo>
                <a:lnTo>
                  <a:pt x="89" y="139"/>
                </a:lnTo>
                <a:lnTo>
                  <a:pt x="91" y="139"/>
                </a:lnTo>
                <a:lnTo>
                  <a:pt x="91" y="138"/>
                </a:lnTo>
                <a:lnTo>
                  <a:pt x="91" y="136"/>
                </a:lnTo>
                <a:lnTo>
                  <a:pt x="89" y="136"/>
                </a:lnTo>
                <a:lnTo>
                  <a:pt x="89" y="136"/>
                </a:lnTo>
                <a:close/>
                <a:moveTo>
                  <a:pt x="89" y="128"/>
                </a:moveTo>
                <a:lnTo>
                  <a:pt x="89" y="128"/>
                </a:lnTo>
                <a:lnTo>
                  <a:pt x="89" y="129"/>
                </a:lnTo>
                <a:lnTo>
                  <a:pt x="88" y="130"/>
                </a:lnTo>
                <a:lnTo>
                  <a:pt x="87" y="131"/>
                </a:lnTo>
                <a:lnTo>
                  <a:pt x="87" y="133"/>
                </a:lnTo>
                <a:lnTo>
                  <a:pt x="87" y="133"/>
                </a:lnTo>
                <a:lnTo>
                  <a:pt x="88" y="133"/>
                </a:lnTo>
                <a:lnTo>
                  <a:pt x="88" y="131"/>
                </a:lnTo>
                <a:lnTo>
                  <a:pt x="89" y="130"/>
                </a:lnTo>
                <a:lnTo>
                  <a:pt x="89" y="130"/>
                </a:lnTo>
                <a:lnTo>
                  <a:pt x="91" y="130"/>
                </a:lnTo>
                <a:lnTo>
                  <a:pt x="91" y="130"/>
                </a:lnTo>
                <a:lnTo>
                  <a:pt x="91" y="131"/>
                </a:lnTo>
                <a:lnTo>
                  <a:pt x="92" y="131"/>
                </a:lnTo>
                <a:lnTo>
                  <a:pt x="92" y="131"/>
                </a:lnTo>
                <a:lnTo>
                  <a:pt x="91" y="129"/>
                </a:lnTo>
                <a:lnTo>
                  <a:pt x="89" y="128"/>
                </a:lnTo>
                <a:lnTo>
                  <a:pt x="89" y="128"/>
                </a:lnTo>
                <a:close/>
                <a:moveTo>
                  <a:pt x="95" y="109"/>
                </a:moveTo>
                <a:lnTo>
                  <a:pt x="95" y="106"/>
                </a:lnTo>
                <a:lnTo>
                  <a:pt x="95" y="106"/>
                </a:lnTo>
                <a:lnTo>
                  <a:pt x="94" y="106"/>
                </a:lnTo>
                <a:lnTo>
                  <a:pt x="93" y="108"/>
                </a:lnTo>
                <a:lnTo>
                  <a:pt x="94" y="109"/>
                </a:lnTo>
                <a:lnTo>
                  <a:pt x="95" y="109"/>
                </a:lnTo>
                <a:lnTo>
                  <a:pt x="95" y="109"/>
                </a:lnTo>
                <a:close/>
                <a:moveTo>
                  <a:pt x="89" y="105"/>
                </a:moveTo>
                <a:lnTo>
                  <a:pt x="89" y="105"/>
                </a:lnTo>
                <a:lnTo>
                  <a:pt x="89" y="108"/>
                </a:lnTo>
                <a:lnTo>
                  <a:pt x="91" y="109"/>
                </a:lnTo>
                <a:lnTo>
                  <a:pt x="91" y="109"/>
                </a:lnTo>
                <a:lnTo>
                  <a:pt x="92" y="108"/>
                </a:lnTo>
                <a:lnTo>
                  <a:pt x="92" y="108"/>
                </a:lnTo>
                <a:lnTo>
                  <a:pt x="91" y="105"/>
                </a:lnTo>
                <a:lnTo>
                  <a:pt x="89" y="105"/>
                </a:lnTo>
                <a:lnTo>
                  <a:pt x="89" y="105"/>
                </a:lnTo>
                <a:close/>
                <a:moveTo>
                  <a:pt x="94" y="74"/>
                </a:moveTo>
                <a:lnTo>
                  <a:pt x="94" y="74"/>
                </a:lnTo>
                <a:lnTo>
                  <a:pt x="97" y="73"/>
                </a:lnTo>
                <a:lnTo>
                  <a:pt x="98" y="70"/>
                </a:lnTo>
                <a:lnTo>
                  <a:pt x="98" y="70"/>
                </a:lnTo>
                <a:lnTo>
                  <a:pt x="97" y="70"/>
                </a:lnTo>
                <a:lnTo>
                  <a:pt x="97" y="71"/>
                </a:lnTo>
                <a:lnTo>
                  <a:pt x="95" y="73"/>
                </a:lnTo>
                <a:lnTo>
                  <a:pt x="95" y="73"/>
                </a:lnTo>
                <a:lnTo>
                  <a:pt x="94" y="73"/>
                </a:lnTo>
                <a:lnTo>
                  <a:pt x="94" y="73"/>
                </a:lnTo>
                <a:lnTo>
                  <a:pt x="94" y="74"/>
                </a:lnTo>
                <a:lnTo>
                  <a:pt x="94" y="74"/>
                </a:lnTo>
                <a:lnTo>
                  <a:pt x="93" y="76"/>
                </a:lnTo>
                <a:lnTo>
                  <a:pt x="93" y="76"/>
                </a:lnTo>
                <a:lnTo>
                  <a:pt x="94" y="76"/>
                </a:lnTo>
                <a:lnTo>
                  <a:pt x="94" y="75"/>
                </a:lnTo>
                <a:lnTo>
                  <a:pt x="94" y="74"/>
                </a:lnTo>
                <a:lnTo>
                  <a:pt x="94" y="74"/>
                </a:lnTo>
                <a:close/>
                <a:moveTo>
                  <a:pt x="97" y="78"/>
                </a:moveTo>
                <a:lnTo>
                  <a:pt x="97" y="81"/>
                </a:lnTo>
                <a:lnTo>
                  <a:pt x="97" y="81"/>
                </a:lnTo>
                <a:lnTo>
                  <a:pt x="97" y="81"/>
                </a:lnTo>
                <a:lnTo>
                  <a:pt x="98" y="80"/>
                </a:lnTo>
                <a:lnTo>
                  <a:pt x="97" y="79"/>
                </a:lnTo>
                <a:lnTo>
                  <a:pt x="97" y="78"/>
                </a:lnTo>
                <a:lnTo>
                  <a:pt x="97" y="78"/>
                </a:lnTo>
                <a:close/>
                <a:moveTo>
                  <a:pt x="92" y="84"/>
                </a:moveTo>
                <a:lnTo>
                  <a:pt x="92" y="84"/>
                </a:lnTo>
                <a:lnTo>
                  <a:pt x="93" y="83"/>
                </a:lnTo>
                <a:lnTo>
                  <a:pt x="94" y="81"/>
                </a:lnTo>
                <a:lnTo>
                  <a:pt x="94" y="80"/>
                </a:lnTo>
                <a:lnTo>
                  <a:pt x="94" y="79"/>
                </a:lnTo>
                <a:lnTo>
                  <a:pt x="94" y="79"/>
                </a:lnTo>
                <a:lnTo>
                  <a:pt x="94" y="79"/>
                </a:lnTo>
                <a:lnTo>
                  <a:pt x="93" y="79"/>
                </a:lnTo>
                <a:lnTo>
                  <a:pt x="93" y="78"/>
                </a:lnTo>
                <a:lnTo>
                  <a:pt x="93" y="78"/>
                </a:lnTo>
                <a:lnTo>
                  <a:pt x="93" y="80"/>
                </a:lnTo>
                <a:lnTo>
                  <a:pt x="92" y="84"/>
                </a:lnTo>
                <a:lnTo>
                  <a:pt x="92" y="84"/>
                </a:lnTo>
                <a:close/>
                <a:moveTo>
                  <a:pt x="97" y="89"/>
                </a:moveTo>
                <a:lnTo>
                  <a:pt x="97" y="89"/>
                </a:lnTo>
                <a:lnTo>
                  <a:pt x="97" y="86"/>
                </a:lnTo>
                <a:lnTo>
                  <a:pt x="97" y="85"/>
                </a:lnTo>
                <a:lnTo>
                  <a:pt x="97" y="85"/>
                </a:lnTo>
                <a:lnTo>
                  <a:pt x="97" y="84"/>
                </a:lnTo>
                <a:lnTo>
                  <a:pt x="97" y="83"/>
                </a:lnTo>
                <a:lnTo>
                  <a:pt x="95" y="83"/>
                </a:lnTo>
                <a:lnTo>
                  <a:pt x="95" y="83"/>
                </a:lnTo>
                <a:lnTo>
                  <a:pt x="95" y="85"/>
                </a:lnTo>
                <a:lnTo>
                  <a:pt x="95" y="88"/>
                </a:lnTo>
                <a:lnTo>
                  <a:pt x="97" y="89"/>
                </a:lnTo>
                <a:lnTo>
                  <a:pt x="97" y="89"/>
                </a:lnTo>
                <a:close/>
                <a:moveTo>
                  <a:pt x="95" y="98"/>
                </a:moveTo>
                <a:lnTo>
                  <a:pt x="95" y="98"/>
                </a:lnTo>
                <a:lnTo>
                  <a:pt x="95" y="95"/>
                </a:lnTo>
                <a:lnTo>
                  <a:pt x="94" y="95"/>
                </a:lnTo>
                <a:lnTo>
                  <a:pt x="94" y="95"/>
                </a:lnTo>
                <a:lnTo>
                  <a:pt x="94" y="96"/>
                </a:lnTo>
                <a:lnTo>
                  <a:pt x="95" y="98"/>
                </a:lnTo>
                <a:lnTo>
                  <a:pt x="95" y="98"/>
                </a:lnTo>
                <a:close/>
                <a:moveTo>
                  <a:pt x="79" y="36"/>
                </a:moveTo>
                <a:lnTo>
                  <a:pt x="79" y="36"/>
                </a:lnTo>
                <a:lnTo>
                  <a:pt x="77" y="36"/>
                </a:lnTo>
                <a:lnTo>
                  <a:pt x="76" y="38"/>
                </a:lnTo>
                <a:lnTo>
                  <a:pt x="76" y="38"/>
                </a:lnTo>
                <a:lnTo>
                  <a:pt x="79" y="39"/>
                </a:lnTo>
                <a:lnTo>
                  <a:pt x="80" y="39"/>
                </a:lnTo>
                <a:lnTo>
                  <a:pt x="80" y="39"/>
                </a:lnTo>
                <a:lnTo>
                  <a:pt x="80" y="38"/>
                </a:lnTo>
                <a:lnTo>
                  <a:pt x="79" y="36"/>
                </a:lnTo>
                <a:lnTo>
                  <a:pt x="79" y="36"/>
                </a:lnTo>
                <a:close/>
                <a:moveTo>
                  <a:pt x="76" y="28"/>
                </a:moveTo>
                <a:lnTo>
                  <a:pt x="76" y="28"/>
                </a:lnTo>
                <a:lnTo>
                  <a:pt x="75" y="29"/>
                </a:lnTo>
                <a:lnTo>
                  <a:pt x="75" y="29"/>
                </a:lnTo>
                <a:lnTo>
                  <a:pt x="75" y="28"/>
                </a:lnTo>
                <a:lnTo>
                  <a:pt x="74" y="29"/>
                </a:lnTo>
                <a:lnTo>
                  <a:pt x="74" y="29"/>
                </a:lnTo>
                <a:lnTo>
                  <a:pt x="75" y="29"/>
                </a:lnTo>
                <a:lnTo>
                  <a:pt x="74" y="30"/>
                </a:lnTo>
                <a:lnTo>
                  <a:pt x="74" y="33"/>
                </a:lnTo>
                <a:lnTo>
                  <a:pt x="74" y="33"/>
                </a:lnTo>
                <a:lnTo>
                  <a:pt x="75" y="33"/>
                </a:lnTo>
                <a:lnTo>
                  <a:pt x="76" y="31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8"/>
                </a:lnTo>
                <a:lnTo>
                  <a:pt x="76" y="28"/>
                </a:lnTo>
                <a:close/>
                <a:moveTo>
                  <a:pt x="75" y="392"/>
                </a:moveTo>
                <a:lnTo>
                  <a:pt x="75" y="392"/>
                </a:lnTo>
                <a:lnTo>
                  <a:pt x="75" y="395"/>
                </a:lnTo>
                <a:lnTo>
                  <a:pt x="77" y="398"/>
                </a:lnTo>
                <a:lnTo>
                  <a:pt x="77" y="398"/>
                </a:lnTo>
                <a:lnTo>
                  <a:pt x="74" y="402"/>
                </a:lnTo>
                <a:lnTo>
                  <a:pt x="74" y="402"/>
                </a:lnTo>
                <a:lnTo>
                  <a:pt x="71" y="399"/>
                </a:lnTo>
                <a:lnTo>
                  <a:pt x="70" y="395"/>
                </a:lnTo>
                <a:lnTo>
                  <a:pt x="70" y="395"/>
                </a:lnTo>
                <a:lnTo>
                  <a:pt x="71" y="397"/>
                </a:lnTo>
                <a:lnTo>
                  <a:pt x="72" y="399"/>
                </a:lnTo>
                <a:lnTo>
                  <a:pt x="72" y="399"/>
                </a:lnTo>
                <a:lnTo>
                  <a:pt x="74" y="399"/>
                </a:lnTo>
                <a:lnTo>
                  <a:pt x="74" y="398"/>
                </a:lnTo>
                <a:lnTo>
                  <a:pt x="74" y="398"/>
                </a:lnTo>
                <a:lnTo>
                  <a:pt x="71" y="395"/>
                </a:lnTo>
                <a:lnTo>
                  <a:pt x="70" y="393"/>
                </a:lnTo>
                <a:lnTo>
                  <a:pt x="70" y="390"/>
                </a:lnTo>
                <a:lnTo>
                  <a:pt x="71" y="389"/>
                </a:lnTo>
                <a:lnTo>
                  <a:pt x="72" y="389"/>
                </a:lnTo>
                <a:lnTo>
                  <a:pt x="72" y="389"/>
                </a:lnTo>
                <a:lnTo>
                  <a:pt x="71" y="390"/>
                </a:lnTo>
                <a:lnTo>
                  <a:pt x="72" y="392"/>
                </a:lnTo>
                <a:lnTo>
                  <a:pt x="72" y="392"/>
                </a:lnTo>
                <a:lnTo>
                  <a:pt x="74" y="389"/>
                </a:lnTo>
                <a:lnTo>
                  <a:pt x="72" y="387"/>
                </a:lnTo>
                <a:lnTo>
                  <a:pt x="72" y="384"/>
                </a:lnTo>
                <a:lnTo>
                  <a:pt x="74" y="383"/>
                </a:lnTo>
                <a:lnTo>
                  <a:pt x="71" y="383"/>
                </a:lnTo>
                <a:lnTo>
                  <a:pt x="71" y="383"/>
                </a:lnTo>
                <a:lnTo>
                  <a:pt x="71" y="385"/>
                </a:lnTo>
                <a:lnTo>
                  <a:pt x="71" y="388"/>
                </a:lnTo>
                <a:lnTo>
                  <a:pt x="71" y="388"/>
                </a:lnTo>
                <a:lnTo>
                  <a:pt x="70" y="388"/>
                </a:lnTo>
                <a:lnTo>
                  <a:pt x="69" y="385"/>
                </a:lnTo>
                <a:lnTo>
                  <a:pt x="70" y="383"/>
                </a:lnTo>
                <a:lnTo>
                  <a:pt x="70" y="382"/>
                </a:lnTo>
                <a:lnTo>
                  <a:pt x="70" y="382"/>
                </a:lnTo>
                <a:lnTo>
                  <a:pt x="70" y="379"/>
                </a:lnTo>
                <a:lnTo>
                  <a:pt x="71" y="377"/>
                </a:lnTo>
                <a:lnTo>
                  <a:pt x="71" y="377"/>
                </a:lnTo>
                <a:lnTo>
                  <a:pt x="71" y="378"/>
                </a:lnTo>
                <a:lnTo>
                  <a:pt x="72" y="379"/>
                </a:lnTo>
                <a:lnTo>
                  <a:pt x="72" y="379"/>
                </a:lnTo>
                <a:lnTo>
                  <a:pt x="72" y="380"/>
                </a:lnTo>
                <a:lnTo>
                  <a:pt x="71" y="380"/>
                </a:lnTo>
                <a:lnTo>
                  <a:pt x="71" y="382"/>
                </a:lnTo>
                <a:lnTo>
                  <a:pt x="71" y="382"/>
                </a:lnTo>
                <a:lnTo>
                  <a:pt x="72" y="382"/>
                </a:lnTo>
                <a:lnTo>
                  <a:pt x="72" y="383"/>
                </a:lnTo>
                <a:lnTo>
                  <a:pt x="72" y="383"/>
                </a:lnTo>
                <a:lnTo>
                  <a:pt x="74" y="382"/>
                </a:lnTo>
                <a:lnTo>
                  <a:pt x="74" y="380"/>
                </a:lnTo>
                <a:lnTo>
                  <a:pt x="74" y="380"/>
                </a:lnTo>
                <a:lnTo>
                  <a:pt x="75" y="380"/>
                </a:lnTo>
                <a:lnTo>
                  <a:pt x="76" y="382"/>
                </a:lnTo>
                <a:lnTo>
                  <a:pt x="76" y="385"/>
                </a:lnTo>
                <a:lnTo>
                  <a:pt x="76" y="385"/>
                </a:lnTo>
                <a:lnTo>
                  <a:pt x="75" y="389"/>
                </a:lnTo>
                <a:lnTo>
                  <a:pt x="75" y="392"/>
                </a:lnTo>
                <a:lnTo>
                  <a:pt x="75" y="392"/>
                </a:lnTo>
                <a:close/>
                <a:moveTo>
                  <a:pt x="82" y="392"/>
                </a:moveTo>
                <a:lnTo>
                  <a:pt x="82" y="393"/>
                </a:lnTo>
                <a:lnTo>
                  <a:pt x="82" y="393"/>
                </a:lnTo>
                <a:lnTo>
                  <a:pt x="81" y="393"/>
                </a:lnTo>
                <a:lnTo>
                  <a:pt x="81" y="393"/>
                </a:lnTo>
                <a:lnTo>
                  <a:pt x="80" y="394"/>
                </a:lnTo>
                <a:lnTo>
                  <a:pt x="80" y="394"/>
                </a:lnTo>
                <a:lnTo>
                  <a:pt x="80" y="394"/>
                </a:lnTo>
                <a:lnTo>
                  <a:pt x="80" y="392"/>
                </a:lnTo>
                <a:lnTo>
                  <a:pt x="82" y="392"/>
                </a:lnTo>
                <a:lnTo>
                  <a:pt x="82" y="392"/>
                </a:lnTo>
                <a:close/>
                <a:moveTo>
                  <a:pt x="79" y="382"/>
                </a:moveTo>
                <a:lnTo>
                  <a:pt x="79" y="382"/>
                </a:lnTo>
                <a:lnTo>
                  <a:pt x="80" y="378"/>
                </a:lnTo>
                <a:lnTo>
                  <a:pt x="80" y="378"/>
                </a:lnTo>
                <a:lnTo>
                  <a:pt x="80" y="380"/>
                </a:lnTo>
                <a:lnTo>
                  <a:pt x="80" y="382"/>
                </a:lnTo>
                <a:lnTo>
                  <a:pt x="79" y="382"/>
                </a:lnTo>
                <a:lnTo>
                  <a:pt x="79" y="38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532064" y="1742011"/>
            <a:ext cx="4096165" cy="3370263"/>
            <a:chOff x="3941764" y="1409700"/>
            <a:chExt cx="4767604" cy="3922713"/>
          </a:xfrm>
        </p:grpSpPr>
        <p:sp>
          <p:nvSpPr>
            <p:cNvPr id="9" name="MH_Other_1"/>
            <p:cNvSpPr/>
            <p:nvPr>
              <p:custDataLst>
                <p:tags r:id="rId2"/>
              </p:custDataLst>
            </p:nvPr>
          </p:nvSpPr>
          <p:spPr>
            <a:xfrm rot="19840690" flipH="1">
              <a:off x="5946923" y="4335674"/>
              <a:ext cx="2153112" cy="996739"/>
            </a:xfrm>
            <a:prstGeom prst="rtTriangl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MH_Desc_1"/>
            <p:cNvSpPr/>
            <p:nvPr>
              <p:custDataLst>
                <p:tags r:id="rId3"/>
              </p:custDataLst>
            </p:nvPr>
          </p:nvSpPr>
          <p:spPr>
            <a:xfrm>
              <a:off x="3945656" y="1409700"/>
              <a:ext cx="4763712" cy="2707938"/>
            </a:xfrm>
            <a:custGeom>
              <a:avLst/>
              <a:gdLst>
                <a:gd name="connsiteX0" fmla="*/ 0 w 7056784"/>
                <a:gd name="connsiteY0" fmla="*/ 0 h 3168352"/>
                <a:gd name="connsiteX1" fmla="*/ 7056784 w 7056784"/>
                <a:gd name="connsiteY1" fmla="*/ 0 h 3168352"/>
                <a:gd name="connsiteX2" fmla="*/ 7056784 w 7056784"/>
                <a:gd name="connsiteY2" fmla="*/ 3168352 h 3168352"/>
                <a:gd name="connsiteX3" fmla="*/ 0 w 7056784"/>
                <a:gd name="connsiteY3" fmla="*/ 3168352 h 3168352"/>
                <a:gd name="connsiteX4" fmla="*/ 0 w 7056784"/>
                <a:gd name="connsiteY4" fmla="*/ 0 h 3168352"/>
                <a:gd name="connsiteX0-1" fmla="*/ 0 w 7056784"/>
                <a:gd name="connsiteY0-2" fmla="*/ 844062 h 4012414"/>
                <a:gd name="connsiteX1-3" fmla="*/ 7033338 w 7056784"/>
                <a:gd name="connsiteY1-4" fmla="*/ 0 h 4012414"/>
                <a:gd name="connsiteX2-5" fmla="*/ 7056784 w 7056784"/>
                <a:gd name="connsiteY2-6" fmla="*/ 4012414 h 4012414"/>
                <a:gd name="connsiteX3-7" fmla="*/ 0 w 7056784"/>
                <a:gd name="connsiteY3-8" fmla="*/ 4012414 h 4012414"/>
                <a:gd name="connsiteX4-9" fmla="*/ 0 w 7056784"/>
                <a:gd name="connsiteY4-10" fmla="*/ 844062 h 4012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56784" h="4012414">
                  <a:moveTo>
                    <a:pt x="0" y="844062"/>
                  </a:moveTo>
                  <a:lnTo>
                    <a:pt x="7033338" y="0"/>
                  </a:lnTo>
                  <a:lnTo>
                    <a:pt x="7056784" y="4012414"/>
                  </a:lnTo>
                  <a:lnTo>
                    <a:pt x="0" y="4012414"/>
                  </a:lnTo>
                  <a:lnTo>
                    <a:pt x="0" y="84406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tIns="252000" anchor="ctr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  <a:defRPr/>
              </a:pPr>
              <a:endParaRPr lang="en-US" altLang="zh-CN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" name="MH_Other_2"/>
            <p:cNvSpPr/>
            <p:nvPr>
              <p:custDataLst>
                <p:tags r:id="rId4"/>
              </p:custDataLst>
            </p:nvPr>
          </p:nvSpPr>
          <p:spPr>
            <a:xfrm flipH="1" flipV="1">
              <a:off x="3941764" y="4117637"/>
              <a:ext cx="4255609" cy="630749"/>
            </a:xfrm>
            <a:custGeom>
              <a:avLst/>
              <a:gdLst>
                <a:gd name="connsiteX0" fmla="*/ 0 w 5836060"/>
                <a:gd name="connsiteY0" fmla="*/ 864096 h 864096"/>
                <a:gd name="connsiteX1" fmla="*/ 0 w 5836060"/>
                <a:gd name="connsiteY1" fmla="*/ 0 h 864096"/>
                <a:gd name="connsiteX2" fmla="*/ 5836060 w 5836060"/>
                <a:gd name="connsiteY2" fmla="*/ 864096 h 864096"/>
                <a:gd name="connsiteX3" fmla="*/ 0 w 5836060"/>
                <a:gd name="connsiteY3" fmla="*/ 864096 h 864096"/>
                <a:gd name="connsiteX0-1" fmla="*/ 457200 w 5836060"/>
                <a:gd name="connsiteY0-2" fmla="*/ 864096 h 864096"/>
                <a:gd name="connsiteX1-3" fmla="*/ 0 w 5836060"/>
                <a:gd name="connsiteY1-4" fmla="*/ 0 h 864096"/>
                <a:gd name="connsiteX2-5" fmla="*/ 5836060 w 5836060"/>
                <a:gd name="connsiteY2-6" fmla="*/ 864096 h 864096"/>
                <a:gd name="connsiteX3-7" fmla="*/ 457200 w 5836060"/>
                <a:gd name="connsiteY3-8" fmla="*/ 864096 h 8640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36060" h="864096">
                  <a:moveTo>
                    <a:pt x="457200" y="864096"/>
                  </a:moveTo>
                  <a:lnTo>
                    <a:pt x="0" y="0"/>
                  </a:lnTo>
                  <a:lnTo>
                    <a:pt x="5836060" y="864096"/>
                  </a:lnTo>
                  <a:lnTo>
                    <a:pt x="457200" y="86409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61214" y="1742011"/>
            <a:ext cx="4096165" cy="3370263"/>
            <a:chOff x="3941764" y="1409700"/>
            <a:chExt cx="4767604" cy="3922713"/>
          </a:xfrm>
        </p:grpSpPr>
        <p:sp>
          <p:nvSpPr>
            <p:cNvPr id="13" name="MH_Other_1"/>
            <p:cNvSpPr/>
            <p:nvPr>
              <p:custDataLst>
                <p:tags r:id="rId5"/>
              </p:custDataLst>
            </p:nvPr>
          </p:nvSpPr>
          <p:spPr>
            <a:xfrm rot="19840690" flipH="1">
              <a:off x="5946923" y="4335674"/>
              <a:ext cx="2153112" cy="996739"/>
            </a:xfrm>
            <a:prstGeom prst="rtTriangl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MH_Desc_1"/>
            <p:cNvSpPr/>
            <p:nvPr>
              <p:custDataLst>
                <p:tags r:id="rId6"/>
              </p:custDataLst>
            </p:nvPr>
          </p:nvSpPr>
          <p:spPr>
            <a:xfrm>
              <a:off x="3945656" y="1409700"/>
              <a:ext cx="4763712" cy="2707938"/>
            </a:xfrm>
            <a:custGeom>
              <a:avLst/>
              <a:gdLst>
                <a:gd name="connsiteX0" fmla="*/ 0 w 7056784"/>
                <a:gd name="connsiteY0" fmla="*/ 0 h 3168352"/>
                <a:gd name="connsiteX1" fmla="*/ 7056784 w 7056784"/>
                <a:gd name="connsiteY1" fmla="*/ 0 h 3168352"/>
                <a:gd name="connsiteX2" fmla="*/ 7056784 w 7056784"/>
                <a:gd name="connsiteY2" fmla="*/ 3168352 h 3168352"/>
                <a:gd name="connsiteX3" fmla="*/ 0 w 7056784"/>
                <a:gd name="connsiteY3" fmla="*/ 3168352 h 3168352"/>
                <a:gd name="connsiteX4" fmla="*/ 0 w 7056784"/>
                <a:gd name="connsiteY4" fmla="*/ 0 h 3168352"/>
                <a:gd name="connsiteX0-1" fmla="*/ 0 w 7056784"/>
                <a:gd name="connsiteY0-2" fmla="*/ 844062 h 4012414"/>
                <a:gd name="connsiteX1-3" fmla="*/ 7033338 w 7056784"/>
                <a:gd name="connsiteY1-4" fmla="*/ 0 h 4012414"/>
                <a:gd name="connsiteX2-5" fmla="*/ 7056784 w 7056784"/>
                <a:gd name="connsiteY2-6" fmla="*/ 4012414 h 4012414"/>
                <a:gd name="connsiteX3-7" fmla="*/ 0 w 7056784"/>
                <a:gd name="connsiteY3-8" fmla="*/ 4012414 h 4012414"/>
                <a:gd name="connsiteX4-9" fmla="*/ 0 w 7056784"/>
                <a:gd name="connsiteY4-10" fmla="*/ 844062 h 40124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056784" h="4012414">
                  <a:moveTo>
                    <a:pt x="0" y="844062"/>
                  </a:moveTo>
                  <a:lnTo>
                    <a:pt x="7033338" y="0"/>
                  </a:lnTo>
                  <a:lnTo>
                    <a:pt x="7056784" y="4012414"/>
                  </a:lnTo>
                  <a:lnTo>
                    <a:pt x="0" y="4012414"/>
                  </a:lnTo>
                  <a:lnTo>
                    <a:pt x="0" y="84406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tIns="252000" anchor="ctr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  <a:defRPr/>
              </a:pPr>
              <a:endParaRPr lang="en-US" altLang="zh-CN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7"/>
              </p:custDataLst>
            </p:nvPr>
          </p:nvSpPr>
          <p:spPr>
            <a:xfrm flipH="1" flipV="1">
              <a:off x="3941764" y="4117637"/>
              <a:ext cx="4255609" cy="630749"/>
            </a:xfrm>
            <a:custGeom>
              <a:avLst/>
              <a:gdLst>
                <a:gd name="connsiteX0" fmla="*/ 0 w 5836060"/>
                <a:gd name="connsiteY0" fmla="*/ 864096 h 864096"/>
                <a:gd name="connsiteX1" fmla="*/ 0 w 5836060"/>
                <a:gd name="connsiteY1" fmla="*/ 0 h 864096"/>
                <a:gd name="connsiteX2" fmla="*/ 5836060 w 5836060"/>
                <a:gd name="connsiteY2" fmla="*/ 864096 h 864096"/>
                <a:gd name="connsiteX3" fmla="*/ 0 w 5836060"/>
                <a:gd name="connsiteY3" fmla="*/ 864096 h 864096"/>
                <a:gd name="connsiteX0-1" fmla="*/ 457200 w 5836060"/>
                <a:gd name="connsiteY0-2" fmla="*/ 864096 h 864096"/>
                <a:gd name="connsiteX1-3" fmla="*/ 0 w 5836060"/>
                <a:gd name="connsiteY1-4" fmla="*/ 0 h 864096"/>
                <a:gd name="connsiteX2-5" fmla="*/ 5836060 w 5836060"/>
                <a:gd name="connsiteY2-6" fmla="*/ 864096 h 864096"/>
                <a:gd name="connsiteX3-7" fmla="*/ 457200 w 5836060"/>
                <a:gd name="connsiteY3-8" fmla="*/ 864096 h 8640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36060" h="864096">
                  <a:moveTo>
                    <a:pt x="457200" y="864096"/>
                  </a:moveTo>
                  <a:lnTo>
                    <a:pt x="0" y="0"/>
                  </a:lnTo>
                  <a:lnTo>
                    <a:pt x="5836060" y="864096"/>
                  </a:lnTo>
                  <a:lnTo>
                    <a:pt x="457200" y="86409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2534400" y="1742400"/>
            <a:ext cx="4093200" cy="23256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7164000" y="1742400"/>
            <a:ext cx="4093200" cy="232560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915636" y="250327"/>
            <a:ext cx="427619" cy="499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49950" y="212058"/>
            <a:ext cx="843354" cy="100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 flipH="1">
            <a:off x="549876" y="804768"/>
            <a:ext cx="573116" cy="5093666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71" y="13763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202671" y="22002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6093" y="13763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76093" y="22002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915636" y="250327"/>
            <a:ext cx="427619" cy="499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49950" y="212058"/>
            <a:ext cx="843354" cy="100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65"/>
          <p:cNvSpPr/>
          <p:nvPr>
            <p:custDataLst>
              <p:tags r:id="rId2"/>
            </p:custDataLst>
          </p:nvPr>
        </p:nvSpPr>
        <p:spPr bwMode="auto">
          <a:xfrm>
            <a:off x="4579938" y="396876"/>
            <a:ext cx="4756150" cy="5167313"/>
          </a:xfrm>
          <a:custGeom>
            <a:avLst/>
            <a:gdLst/>
            <a:ahLst/>
            <a:cxnLst/>
            <a:rect l="0" t="0" r="r" b="b"/>
            <a:pathLst>
              <a:path w="4757024" h="5166475">
                <a:moveTo>
                  <a:pt x="3800615" y="3920919"/>
                </a:moveTo>
                <a:cubicBezTo>
                  <a:pt x="3978552" y="3927407"/>
                  <a:pt x="3978552" y="3927407"/>
                  <a:pt x="3978552" y="3927407"/>
                </a:cubicBezTo>
                <a:cubicBezTo>
                  <a:pt x="3978552" y="3927407"/>
                  <a:pt x="3866518" y="3959843"/>
                  <a:pt x="3800615" y="3920919"/>
                </a:cubicBezTo>
                <a:close/>
                <a:moveTo>
                  <a:pt x="3505907" y="3901458"/>
                </a:moveTo>
                <a:cubicBezTo>
                  <a:pt x="3505907" y="3901458"/>
                  <a:pt x="3578340" y="3908033"/>
                  <a:pt x="3598095" y="3914607"/>
                </a:cubicBezTo>
                <a:cubicBezTo>
                  <a:pt x="3598095" y="3914607"/>
                  <a:pt x="3598095" y="3914607"/>
                  <a:pt x="3644189" y="3927756"/>
                </a:cubicBezTo>
                <a:cubicBezTo>
                  <a:pt x="3644189" y="3927756"/>
                  <a:pt x="3644189" y="3927756"/>
                  <a:pt x="3683698" y="3947480"/>
                </a:cubicBezTo>
                <a:cubicBezTo>
                  <a:pt x="3683698" y="3947480"/>
                  <a:pt x="3683698" y="3947480"/>
                  <a:pt x="3716622" y="3973778"/>
                </a:cubicBezTo>
                <a:cubicBezTo>
                  <a:pt x="3716622" y="3973778"/>
                  <a:pt x="3716622" y="3973778"/>
                  <a:pt x="3756131" y="3986927"/>
                </a:cubicBezTo>
                <a:cubicBezTo>
                  <a:pt x="3756131" y="3986927"/>
                  <a:pt x="3756131" y="3986927"/>
                  <a:pt x="3828564" y="4006650"/>
                </a:cubicBezTo>
                <a:cubicBezTo>
                  <a:pt x="3828564" y="4006650"/>
                  <a:pt x="3828564" y="4006650"/>
                  <a:pt x="3933921" y="4052672"/>
                </a:cubicBezTo>
                <a:cubicBezTo>
                  <a:pt x="3933921" y="4052672"/>
                  <a:pt x="3933921" y="4052672"/>
                  <a:pt x="3980015" y="4065821"/>
                </a:cubicBezTo>
                <a:cubicBezTo>
                  <a:pt x="3980015" y="4065821"/>
                  <a:pt x="4105126" y="4131566"/>
                  <a:pt x="4124881" y="4138140"/>
                </a:cubicBezTo>
                <a:cubicBezTo>
                  <a:pt x="4151220" y="4144715"/>
                  <a:pt x="4157805" y="4164438"/>
                  <a:pt x="4157805" y="4164438"/>
                </a:cubicBezTo>
                <a:cubicBezTo>
                  <a:pt x="4157805" y="4164438"/>
                  <a:pt x="4190729" y="4184162"/>
                  <a:pt x="4203899" y="4190736"/>
                </a:cubicBezTo>
                <a:cubicBezTo>
                  <a:pt x="4217068" y="4197311"/>
                  <a:pt x="4236823" y="4203886"/>
                  <a:pt x="4256577" y="4210460"/>
                </a:cubicBezTo>
                <a:cubicBezTo>
                  <a:pt x="4276332" y="4223609"/>
                  <a:pt x="4296086" y="4236758"/>
                  <a:pt x="4315841" y="4243333"/>
                </a:cubicBezTo>
                <a:cubicBezTo>
                  <a:pt x="4342180" y="4249907"/>
                  <a:pt x="4401444" y="4276205"/>
                  <a:pt x="4401444" y="4276205"/>
                </a:cubicBezTo>
                <a:cubicBezTo>
                  <a:pt x="4401444" y="4276205"/>
                  <a:pt x="4401444" y="4276205"/>
                  <a:pt x="4467292" y="4309078"/>
                </a:cubicBezTo>
                <a:cubicBezTo>
                  <a:pt x="4467292" y="4309078"/>
                  <a:pt x="4658252" y="4394546"/>
                  <a:pt x="4671421" y="4394546"/>
                </a:cubicBezTo>
                <a:cubicBezTo>
                  <a:pt x="4684591" y="4394546"/>
                  <a:pt x="4704346" y="4414270"/>
                  <a:pt x="4704346" y="4414270"/>
                </a:cubicBezTo>
                <a:cubicBezTo>
                  <a:pt x="4704346" y="4414270"/>
                  <a:pt x="4717515" y="4420844"/>
                  <a:pt x="4737270" y="4433993"/>
                </a:cubicBezTo>
                <a:cubicBezTo>
                  <a:pt x="4737270" y="4433993"/>
                  <a:pt x="4737270" y="4433993"/>
                  <a:pt x="4757024" y="4453717"/>
                </a:cubicBezTo>
                <a:cubicBezTo>
                  <a:pt x="4757024" y="4453717"/>
                  <a:pt x="4757024" y="4453717"/>
                  <a:pt x="4717515" y="4453717"/>
                </a:cubicBezTo>
                <a:cubicBezTo>
                  <a:pt x="4691176" y="4460291"/>
                  <a:pt x="4664837" y="4414270"/>
                  <a:pt x="4664837" y="4414270"/>
                </a:cubicBezTo>
                <a:cubicBezTo>
                  <a:pt x="4664837" y="4414270"/>
                  <a:pt x="4664837" y="4414270"/>
                  <a:pt x="4467292" y="4328801"/>
                </a:cubicBezTo>
                <a:cubicBezTo>
                  <a:pt x="4467292" y="4328801"/>
                  <a:pt x="4467292" y="4328801"/>
                  <a:pt x="4151220" y="4190736"/>
                </a:cubicBezTo>
                <a:cubicBezTo>
                  <a:pt x="4151220" y="4190736"/>
                  <a:pt x="4151220" y="4190736"/>
                  <a:pt x="4032693" y="4105268"/>
                </a:cubicBezTo>
                <a:cubicBezTo>
                  <a:pt x="4032693" y="4105268"/>
                  <a:pt x="4032693" y="4105268"/>
                  <a:pt x="3953675" y="4072395"/>
                </a:cubicBezTo>
                <a:cubicBezTo>
                  <a:pt x="3953675" y="4072395"/>
                  <a:pt x="3953675" y="4072395"/>
                  <a:pt x="3828564" y="4046097"/>
                </a:cubicBezTo>
                <a:cubicBezTo>
                  <a:pt x="3828564" y="4046097"/>
                  <a:pt x="3828564" y="4046097"/>
                  <a:pt x="3742961" y="4026374"/>
                </a:cubicBezTo>
                <a:cubicBezTo>
                  <a:pt x="3742961" y="4026374"/>
                  <a:pt x="3742961" y="4026374"/>
                  <a:pt x="3657358" y="3980352"/>
                </a:cubicBezTo>
                <a:cubicBezTo>
                  <a:pt x="3657358" y="3980352"/>
                  <a:pt x="3657358" y="3980352"/>
                  <a:pt x="3505907" y="3901458"/>
                </a:cubicBezTo>
                <a:close/>
                <a:moveTo>
                  <a:pt x="3795055" y="3815269"/>
                </a:moveTo>
                <a:lnTo>
                  <a:pt x="3920167" y="3840292"/>
                </a:lnTo>
                <a:lnTo>
                  <a:pt x="3697746" y="3829170"/>
                </a:lnTo>
                <a:lnTo>
                  <a:pt x="3795055" y="3815269"/>
                </a:lnTo>
                <a:close/>
                <a:moveTo>
                  <a:pt x="4425720" y="1620817"/>
                </a:moveTo>
                <a:cubicBezTo>
                  <a:pt x="4481777" y="1618505"/>
                  <a:pt x="4548787" y="1627756"/>
                  <a:pt x="4507550" y="1693542"/>
                </a:cubicBezTo>
                <a:cubicBezTo>
                  <a:pt x="4349199" y="1746171"/>
                  <a:pt x="4349199" y="1746171"/>
                  <a:pt x="4349199" y="1746171"/>
                </a:cubicBezTo>
                <a:cubicBezTo>
                  <a:pt x="4250230" y="1746171"/>
                  <a:pt x="4250230" y="1746171"/>
                  <a:pt x="4250230" y="1746171"/>
                </a:cubicBezTo>
                <a:cubicBezTo>
                  <a:pt x="3973117" y="1864587"/>
                  <a:pt x="3973117" y="1864587"/>
                  <a:pt x="3973117" y="1864587"/>
                </a:cubicBezTo>
                <a:lnTo>
                  <a:pt x="3247344" y="2055367"/>
                </a:lnTo>
                <a:cubicBezTo>
                  <a:pt x="3379303" y="2015895"/>
                  <a:pt x="3379303" y="2015895"/>
                  <a:pt x="3379303" y="2015895"/>
                </a:cubicBezTo>
                <a:cubicBezTo>
                  <a:pt x="3913736" y="1838272"/>
                  <a:pt x="3913736" y="1838272"/>
                  <a:pt x="3913736" y="1838272"/>
                </a:cubicBezTo>
                <a:cubicBezTo>
                  <a:pt x="4091880" y="1759329"/>
                  <a:pt x="4091880" y="1759329"/>
                  <a:pt x="4091880" y="1759329"/>
                </a:cubicBezTo>
                <a:cubicBezTo>
                  <a:pt x="4091880" y="1759329"/>
                  <a:pt x="4303014" y="1634335"/>
                  <a:pt x="4362395" y="1627756"/>
                </a:cubicBezTo>
                <a:cubicBezTo>
                  <a:pt x="4362395" y="1627756"/>
                  <a:pt x="4392086" y="1622205"/>
                  <a:pt x="4425720" y="1620817"/>
                </a:cubicBezTo>
                <a:close/>
                <a:moveTo>
                  <a:pt x="2833481" y="1554921"/>
                </a:moveTo>
                <a:cubicBezTo>
                  <a:pt x="2833481" y="1554921"/>
                  <a:pt x="2846986" y="1568425"/>
                  <a:pt x="2840234" y="1581930"/>
                </a:cubicBezTo>
                <a:cubicBezTo>
                  <a:pt x="2826729" y="1595434"/>
                  <a:pt x="2799721" y="1602186"/>
                  <a:pt x="2799721" y="1602186"/>
                </a:cubicBezTo>
                <a:lnTo>
                  <a:pt x="2813225" y="1568425"/>
                </a:lnTo>
                <a:cubicBezTo>
                  <a:pt x="2813225" y="1568425"/>
                  <a:pt x="2813225" y="1568425"/>
                  <a:pt x="2833481" y="1554921"/>
                </a:cubicBezTo>
                <a:close/>
                <a:moveTo>
                  <a:pt x="1461755" y="1526595"/>
                </a:moveTo>
                <a:lnTo>
                  <a:pt x="1461715" y="1526922"/>
                </a:lnTo>
                <a:lnTo>
                  <a:pt x="1461549" y="1527110"/>
                </a:lnTo>
                <a:cubicBezTo>
                  <a:pt x="1453516" y="1537303"/>
                  <a:pt x="1446924" y="1547187"/>
                  <a:pt x="1443628" y="1555424"/>
                </a:cubicBezTo>
                <a:cubicBezTo>
                  <a:pt x="1437036" y="1568603"/>
                  <a:pt x="1443628" y="1555424"/>
                  <a:pt x="1450219" y="1542245"/>
                </a:cubicBezTo>
                <a:cubicBezTo>
                  <a:pt x="1453515" y="1532361"/>
                  <a:pt x="1460107" y="1522477"/>
                  <a:pt x="1461755" y="1526595"/>
                </a:cubicBezTo>
                <a:close/>
                <a:moveTo>
                  <a:pt x="1522730" y="1463171"/>
                </a:moveTo>
                <a:cubicBezTo>
                  <a:pt x="1522730" y="1463171"/>
                  <a:pt x="1588649" y="1463171"/>
                  <a:pt x="1582058" y="1496119"/>
                </a:cubicBezTo>
                <a:cubicBezTo>
                  <a:pt x="1575466" y="1529066"/>
                  <a:pt x="1562282" y="1614730"/>
                  <a:pt x="1562282" y="1614730"/>
                </a:cubicBezTo>
                <a:cubicBezTo>
                  <a:pt x="1582058" y="1674035"/>
                  <a:pt x="1582058" y="1674035"/>
                  <a:pt x="1582058" y="1674035"/>
                </a:cubicBezTo>
                <a:cubicBezTo>
                  <a:pt x="1601833" y="1739931"/>
                  <a:pt x="1601833" y="1739931"/>
                  <a:pt x="1601833" y="1739931"/>
                </a:cubicBezTo>
                <a:cubicBezTo>
                  <a:pt x="1568874" y="1779468"/>
                  <a:pt x="1568874" y="1779468"/>
                  <a:pt x="1568874" y="1779468"/>
                </a:cubicBezTo>
                <a:cubicBezTo>
                  <a:pt x="1549098" y="1851952"/>
                  <a:pt x="1549098" y="1851952"/>
                  <a:pt x="1549098" y="1851952"/>
                </a:cubicBezTo>
                <a:cubicBezTo>
                  <a:pt x="1549098" y="1851952"/>
                  <a:pt x="1601833" y="1917847"/>
                  <a:pt x="1661160" y="1891489"/>
                </a:cubicBezTo>
                <a:cubicBezTo>
                  <a:pt x="1661160" y="1891489"/>
                  <a:pt x="1740263" y="1983742"/>
                  <a:pt x="1812774" y="1911258"/>
                </a:cubicBezTo>
                <a:cubicBezTo>
                  <a:pt x="1812774" y="1911258"/>
                  <a:pt x="1891877" y="1812415"/>
                  <a:pt x="1924837" y="1891489"/>
                </a:cubicBezTo>
                <a:cubicBezTo>
                  <a:pt x="2010532" y="1838773"/>
                  <a:pt x="2010532" y="1838773"/>
                  <a:pt x="2010532" y="1838773"/>
                </a:cubicBezTo>
                <a:cubicBezTo>
                  <a:pt x="2135778" y="1799236"/>
                  <a:pt x="2135778" y="1799236"/>
                  <a:pt x="2135778" y="1799236"/>
                </a:cubicBezTo>
                <a:cubicBezTo>
                  <a:pt x="2135778" y="1799236"/>
                  <a:pt x="2181921" y="1812415"/>
                  <a:pt x="2188513" y="1772878"/>
                </a:cubicBezTo>
                <a:cubicBezTo>
                  <a:pt x="2188513" y="1772878"/>
                  <a:pt x="2155554" y="1700393"/>
                  <a:pt x="2228065" y="1687214"/>
                </a:cubicBezTo>
                <a:cubicBezTo>
                  <a:pt x="2261024" y="1634498"/>
                  <a:pt x="2261024" y="1634498"/>
                  <a:pt x="2261024" y="1634498"/>
                </a:cubicBezTo>
                <a:cubicBezTo>
                  <a:pt x="2261024" y="1634498"/>
                  <a:pt x="2392862" y="1555424"/>
                  <a:pt x="2465373" y="1634498"/>
                </a:cubicBezTo>
                <a:cubicBezTo>
                  <a:pt x="2498333" y="1746520"/>
                  <a:pt x="2498333" y="1746520"/>
                  <a:pt x="2498333" y="1746520"/>
                </a:cubicBezTo>
                <a:cubicBezTo>
                  <a:pt x="2498333" y="1746520"/>
                  <a:pt x="2584028" y="1792647"/>
                  <a:pt x="2518109" y="1838773"/>
                </a:cubicBezTo>
                <a:cubicBezTo>
                  <a:pt x="2491741" y="1898079"/>
                  <a:pt x="2491741" y="1898079"/>
                  <a:pt x="2491741" y="1898079"/>
                </a:cubicBezTo>
                <a:cubicBezTo>
                  <a:pt x="2491741" y="1898079"/>
                  <a:pt x="2544476" y="1957384"/>
                  <a:pt x="2478557" y="2010100"/>
                </a:cubicBezTo>
                <a:cubicBezTo>
                  <a:pt x="2478557" y="2010100"/>
                  <a:pt x="2419230" y="2082585"/>
                  <a:pt x="2491741" y="2082585"/>
                </a:cubicBezTo>
                <a:cubicBezTo>
                  <a:pt x="2524701" y="2148480"/>
                  <a:pt x="2524701" y="2148480"/>
                  <a:pt x="2524701" y="2148480"/>
                </a:cubicBezTo>
                <a:cubicBezTo>
                  <a:pt x="2524701" y="2148480"/>
                  <a:pt x="2577436" y="2188017"/>
                  <a:pt x="2570844" y="2260502"/>
                </a:cubicBezTo>
                <a:cubicBezTo>
                  <a:pt x="2696090" y="2339576"/>
                  <a:pt x="2696090" y="2339576"/>
                  <a:pt x="2696090" y="2339576"/>
                </a:cubicBezTo>
                <a:cubicBezTo>
                  <a:pt x="2788377" y="2379113"/>
                  <a:pt x="2788377" y="2379113"/>
                  <a:pt x="2788377" y="2379113"/>
                </a:cubicBezTo>
                <a:cubicBezTo>
                  <a:pt x="2887256" y="2425239"/>
                  <a:pt x="2887256" y="2425239"/>
                  <a:pt x="2887256" y="2425239"/>
                </a:cubicBezTo>
                <a:cubicBezTo>
                  <a:pt x="2979542" y="2359344"/>
                  <a:pt x="2979542" y="2359344"/>
                  <a:pt x="2979542" y="2359344"/>
                </a:cubicBezTo>
                <a:cubicBezTo>
                  <a:pt x="3085013" y="2326397"/>
                  <a:pt x="3085013" y="2326397"/>
                  <a:pt x="3085013" y="2326397"/>
                </a:cubicBezTo>
                <a:cubicBezTo>
                  <a:pt x="3085013" y="2372523"/>
                  <a:pt x="3085013" y="2372523"/>
                  <a:pt x="3085013" y="2372523"/>
                </a:cubicBezTo>
                <a:cubicBezTo>
                  <a:pt x="3019094" y="2405471"/>
                  <a:pt x="3019094" y="2405471"/>
                  <a:pt x="3019094" y="2405471"/>
                </a:cubicBezTo>
                <a:cubicBezTo>
                  <a:pt x="2966358" y="2471366"/>
                  <a:pt x="2966358" y="2471366"/>
                  <a:pt x="2966358" y="2471366"/>
                </a:cubicBezTo>
                <a:cubicBezTo>
                  <a:pt x="2900439" y="2517493"/>
                  <a:pt x="2900439" y="2517493"/>
                  <a:pt x="2900439" y="2517493"/>
                </a:cubicBezTo>
                <a:cubicBezTo>
                  <a:pt x="2893847" y="2596567"/>
                  <a:pt x="2893847" y="2596567"/>
                  <a:pt x="2893847" y="2596567"/>
                </a:cubicBezTo>
                <a:cubicBezTo>
                  <a:pt x="2900439" y="2616335"/>
                  <a:pt x="2920215" y="2609746"/>
                  <a:pt x="2926807" y="2603156"/>
                </a:cubicBezTo>
                <a:cubicBezTo>
                  <a:pt x="2939991" y="2596567"/>
                  <a:pt x="2939991" y="2589977"/>
                  <a:pt x="2913623" y="2636104"/>
                </a:cubicBezTo>
                <a:cubicBezTo>
                  <a:pt x="2860888" y="2721767"/>
                  <a:pt x="2887256" y="2754715"/>
                  <a:pt x="2887256" y="2754715"/>
                </a:cubicBezTo>
                <a:cubicBezTo>
                  <a:pt x="2880664" y="2807431"/>
                  <a:pt x="2880664" y="2807431"/>
                  <a:pt x="2880664" y="2807431"/>
                </a:cubicBezTo>
                <a:cubicBezTo>
                  <a:pt x="2966358" y="2820610"/>
                  <a:pt x="2966358" y="2820610"/>
                  <a:pt x="2966358" y="2820610"/>
                </a:cubicBezTo>
                <a:cubicBezTo>
                  <a:pt x="2966358" y="2820610"/>
                  <a:pt x="3019094" y="2820610"/>
                  <a:pt x="3005910" y="2886505"/>
                </a:cubicBezTo>
                <a:cubicBezTo>
                  <a:pt x="3012502" y="2965579"/>
                  <a:pt x="3012502" y="2965579"/>
                  <a:pt x="3012502" y="2965579"/>
                </a:cubicBezTo>
                <a:cubicBezTo>
                  <a:pt x="3065237" y="2945811"/>
                  <a:pt x="3065237" y="2945811"/>
                  <a:pt x="3065237" y="2945811"/>
                </a:cubicBezTo>
                <a:cubicBezTo>
                  <a:pt x="3078421" y="3044653"/>
                  <a:pt x="3078421" y="3044653"/>
                  <a:pt x="3078421" y="3044653"/>
                </a:cubicBezTo>
                <a:cubicBezTo>
                  <a:pt x="3078421" y="3044653"/>
                  <a:pt x="3078421" y="3084190"/>
                  <a:pt x="3058645" y="3110548"/>
                </a:cubicBezTo>
                <a:cubicBezTo>
                  <a:pt x="3032277" y="3130317"/>
                  <a:pt x="3032277" y="3130317"/>
                  <a:pt x="3032277" y="3130317"/>
                </a:cubicBezTo>
                <a:cubicBezTo>
                  <a:pt x="3111380" y="3189623"/>
                  <a:pt x="3111380" y="3189623"/>
                  <a:pt x="3111380" y="3189623"/>
                </a:cubicBezTo>
                <a:cubicBezTo>
                  <a:pt x="3157524" y="3262107"/>
                  <a:pt x="3157524" y="3262107"/>
                  <a:pt x="3157524" y="3262107"/>
                </a:cubicBezTo>
                <a:cubicBezTo>
                  <a:pt x="3150932" y="3301644"/>
                  <a:pt x="3131156" y="3341181"/>
                  <a:pt x="3131156" y="3341181"/>
                </a:cubicBezTo>
                <a:cubicBezTo>
                  <a:pt x="3170708" y="3387308"/>
                  <a:pt x="3170708" y="3387308"/>
                  <a:pt x="3170708" y="3387308"/>
                </a:cubicBezTo>
                <a:cubicBezTo>
                  <a:pt x="3164116" y="3492740"/>
                  <a:pt x="3164116" y="3492740"/>
                  <a:pt x="3164116" y="3492740"/>
                </a:cubicBezTo>
                <a:cubicBezTo>
                  <a:pt x="3269586" y="3604762"/>
                  <a:pt x="3269586" y="3604762"/>
                  <a:pt x="3269586" y="3604762"/>
                </a:cubicBezTo>
                <a:cubicBezTo>
                  <a:pt x="3144340" y="3677246"/>
                  <a:pt x="3144340" y="3677246"/>
                  <a:pt x="3144340" y="3677246"/>
                </a:cubicBezTo>
                <a:cubicBezTo>
                  <a:pt x="3104788" y="3716783"/>
                  <a:pt x="3104788" y="3716783"/>
                  <a:pt x="3104788" y="3716783"/>
                </a:cubicBezTo>
                <a:cubicBezTo>
                  <a:pt x="3078421" y="3789268"/>
                  <a:pt x="3078421" y="3789268"/>
                  <a:pt x="3078421" y="3789268"/>
                </a:cubicBezTo>
                <a:cubicBezTo>
                  <a:pt x="3065237" y="3868342"/>
                  <a:pt x="3065237" y="3868342"/>
                  <a:pt x="3065237" y="3868342"/>
                </a:cubicBezTo>
                <a:cubicBezTo>
                  <a:pt x="2986134" y="3901289"/>
                  <a:pt x="2986134" y="3901289"/>
                  <a:pt x="2986134" y="3901289"/>
                </a:cubicBezTo>
                <a:cubicBezTo>
                  <a:pt x="2939991" y="3901289"/>
                  <a:pt x="2939991" y="3901289"/>
                  <a:pt x="2939991" y="3901289"/>
                </a:cubicBezTo>
                <a:cubicBezTo>
                  <a:pt x="2939991" y="3901289"/>
                  <a:pt x="2933399" y="3934237"/>
                  <a:pt x="2926807" y="3960595"/>
                </a:cubicBezTo>
                <a:cubicBezTo>
                  <a:pt x="2920215" y="3986953"/>
                  <a:pt x="2913623" y="4033080"/>
                  <a:pt x="2913623" y="4033080"/>
                </a:cubicBezTo>
                <a:cubicBezTo>
                  <a:pt x="2847704" y="4079206"/>
                  <a:pt x="2847704" y="4079206"/>
                  <a:pt x="2847704" y="4079206"/>
                </a:cubicBezTo>
                <a:cubicBezTo>
                  <a:pt x="2748825" y="4085796"/>
                  <a:pt x="2748825" y="4085796"/>
                  <a:pt x="2748825" y="4085796"/>
                </a:cubicBezTo>
                <a:cubicBezTo>
                  <a:pt x="2748825" y="4085796"/>
                  <a:pt x="2729050" y="4098975"/>
                  <a:pt x="2702682" y="4098975"/>
                </a:cubicBezTo>
                <a:cubicBezTo>
                  <a:pt x="2676314" y="4105564"/>
                  <a:pt x="2656539" y="4164870"/>
                  <a:pt x="2656539" y="4164870"/>
                </a:cubicBezTo>
                <a:cubicBezTo>
                  <a:pt x="2597212" y="4197817"/>
                  <a:pt x="2597212" y="4230765"/>
                  <a:pt x="2610395" y="4257123"/>
                </a:cubicBezTo>
                <a:cubicBezTo>
                  <a:pt x="2623579" y="4283481"/>
                  <a:pt x="2623579" y="4309839"/>
                  <a:pt x="2610395" y="4336197"/>
                </a:cubicBezTo>
                <a:cubicBezTo>
                  <a:pt x="2597212" y="4355966"/>
                  <a:pt x="2630171" y="4388913"/>
                  <a:pt x="2584028" y="4395503"/>
                </a:cubicBezTo>
                <a:cubicBezTo>
                  <a:pt x="2537884" y="4402092"/>
                  <a:pt x="2524701" y="4408682"/>
                  <a:pt x="2498333" y="4415271"/>
                </a:cubicBezTo>
                <a:cubicBezTo>
                  <a:pt x="2471965" y="4415271"/>
                  <a:pt x="2471965" y="4415271"/>
                  <a:pt x="2471965" y="4415271"/>
                </a:cubicBezTo>
                <a:cubicBezTo>
                  <a:pt x="2386271" y="4448219"/>
                  <a:pt x="2386271" y="4448219"/>
                  <a:pt x="2386271" y="4448219"/>
                </a:cubicBezTo>
                <a:cubicBezTo>
                  <a:pt x="2386271" y="4448219"/>
                  <a:pt x="2359903" y="4514114"/>
                  <a:pt x="2412638" y="4566830"/>
                </a:cubicBezTo>
                <a:cubicBezTo>
                  <a:pt x="2478557" y="4639314"/>
                  <a:pt x="2478557" y="4639314"/>
                  <a:pt x="2478557" y="4639314"/>
                </a:cubicBezTo>
                <a:cubicBezTo>
                  <a:pt x="2478557" y="4639314"/>
                  <a:pt x="2544476" y="4678851"/>
                  <a:pt x="2518109" y="4678851"/>
                </a:cubicBezTo>
                <a:cubicBezTo>
                  <a:pt x="2485149" y="4678851"/>
                  <a:pt x="2419230" y="4685441"/>
                  <a:pt x="2419230" y="4685441"/>
                </a:cubicBezTo>
                <a:cubicBezTo>
                  <a:pt x="2392862" y="4626135"/>
                  <a:pt x="2392862" y="4626135"/>
                  <a:pt x="2392862" y="4626135"/>
                </a:cubicBezTo>
                <a:cubicBezTo>
                  <a:pt x="2346719" y="4560240"/>
                  <a:pt x="2346719" y="4560240"/>
                  <a:pt x="2346719" y="4560240"/>
                </a:cubicBezTo>
                <a:cubicBezTo>
                  <a:pt x="2346719" y="4507524"/>
                  <a:pt x="2346719" y="4507524"/>
                  <a:pt x="2346719" y="4507524"/>
                </a:cubicBezTo>
                <a:cubicBezTo>
                  <a:pt x="2300576" y="4454808"/>
                  <a:pt x="2300576" y="4454808"/>
                  <a:pt x="2300576" y="4454808"/>
                </a:cubicBezTo>
                <a:cubicBezTo>
                  <a:pt x="2267616" y="4415271"/>
                  <a:pt x="2267616" y="4415271"/>
                  <a:pt x="2267616" y="4415271"/>
                </a:cubicBezTo>
                <a:cubicBezTo>
                  <a:pt x="2267616" y="4415271"/>
                  <a:pt x="2188513" y="4369145"/>
                  <a:pt x="2181921" y="4402092"/>
                </a:cubicBezTo>
                <a:cubicBezTo>
                  <a:pt x="2168737" y="4421861"/>
                  <a:pt x="2168737" y="4421861"/>
                  <a:pt x="2162145" y="4421861"/>
                </a:cubicBezTo>
                <a:cubicBezTo>
                  <a:pt x="2162145" y="4421861"/>
                  <a:pt x="2162145" y="4421861"/>
                  <a:pt x="2162145" y="4448219"/>
                </a:cubicBezTo>
                <a:cubicBezTo>
                  <a:pt x="2162145" y="4494345"/>
                  <a:pt x="2195105" y="4487756"/>
                  <a:pt x="2162145" y="4494345"/>
                </a:cubicBezTo>
                <a:cubicBezTo>
                  <a:pt x="2122594" y="4507524"/>
                  <a:pt x="2122594" y="4507524"/>
                  <a:pt x="2122594" y="4507524"/>
                </a:cubicBezTo>
                <a:cubicBezTo>
                  <a:pt x="2056675" y="4435040"/>
                  <a:pt x="2056675" y="4435040"/>
                  <a:pt x="2056675" y="4435040"/>
                </a:cubicBezTo>
                <a:cubicBezTo>
                  <a:pt x="2030307" y="4435040"/>
                  <a:pt x="2003940" y="4474577"/>
                  <a:pt x="2003940" y="4474577"/>
                </a:cubicBezTo>
                <a:cubicBezTo>
                  <a:pt x="2003940" y="4474577"/>
                  <a:pt x="1957796" y="4481166"/>
                  <a:pt x="1938021" y="4500935"/>
                </a:cubicBezTo>
                <a:cubicBezTo>
                  <a:pt x="1918245" y="4520703"/>
                  <a:pt x="1918245" y="4520703"/>
                  <a:pt x="1918245" y="4520703"/>
                </a:cubicBezTo>
                <a:cubicBezTo>
                  <a:pt x="1918245" y="4520703"/>
                  <a:pt x="1852326" y="4553651"/>
                  <a:pt x="1839142" y="4573419"/>
                </a:cubicBezTo>
                <a:cubicBezTo>
                  <a:pt x="1825958" y="4599777"/>
                  <a:pt x="1819366" y="4632725"/>
                  <a:pt x="1819366" y="4632725"/>
                </a:cubicBezTo>
                <a:cubicBezTo>
                  <a:pt x="1839142" y="5159886"/>
                  <a:pt x="1839142" y="5159886"/>
                  <a:pt x="1839142" y="5159886"/>
                </a:cubicBezTo>
                <a:cubicBezTo>
                  <a:pt x="1792999" y="5166475"/>
                  <a:pt x="1792999" y="5166475"/>
                  <a:pt x="1792999" y="5166475"/>
                </a:cubicBezTo>
                <a:cubicBezTo>
                  <a:pt x="1792999" y="5074222"/>
                  <a:pt x="1792999" y="5074222"/>
                  <a:pt x="1792999" y="5074222"/>
                </a:cubicBezTo>
                <a:cubicBezTo>
                  <a:pt x="1792999" y="5074222"/>
                  <a:pt x="1766631" y="4988558"/>
                  <a:pt x="1773223" y="4968790"/>
                </a:cubicBezTo>
                <a:cubicBezTo>
                  <a:pt x="1773223" y="4942432"/>
                  <a:pt x="1753447" y="4843589"/>
                  <a:pt x="1753447" y="4843589"/>
                </a:cubicBezTo>
                <a:cubicBezTo>
                  <a:pt x="1773223" y="4738157"/>
                  <a:pt x="1773223" y="4738157"/>
                  <a:pt x="1773223" y="4738157"/>
                </a:cubicBezTo>
                <a:cubicBezTo>
                  <a:pt x="1766631" y="4678851"/>
                  <a:pt x="1766631" y="4678851"/>
                  <a:pt x="1766631" y="4678851"/>
                </a:cubicBezTo>
                <a:cubicBezTo>
                  <a:pt x="1694120" y="4639314"/>
                  <a:pt x="1694120" y="4639314"/>
                  <a:pt x="1694120" y="4639314"/>
                </a:cubicBezTo>
                <a:cubicBezTo>
                  <a:pt x="1694120" y="4639314"/>
                  <a:pt x="1634793" y="4599777"/>
                  <a:pt x="1641385" y="4652493"/>
                </a:cubicBezTo>
                <a:cubicBezTo>
                  <a:pt x="1647977" y="4705210"/>
                  <a:pt x="1628201" y="4738157"/>
                  <a:pt x="1628201" y="4738157"/>
                </a:cubicBezTo>
                <a:cubicBezTo>
                  <a:pt x="1582058" y="4757926"/>
                  <a:pt x="1549098" y="4738157"/>
                  <a:pt x="1562282" y="4711799"/>
                </a:cubicBezTo>
                <a:cubicBezTo>
                  <a:pt x="1575466" y="4692030"/>
                  <a:pt x="1575466" y="4692030"/>
                  <a:pt x="1575466" y="4692030"/>
                </a:cubicBezTo>
                <a:cubicBezTo>
                  <a:pt x="1582058" y="4612956"/>
                  <a:pt x="1582058" y="4612956"/>
                  <a:pt x="1582058" y="4612956"/>
                </a:cubicBezTo>
                <a:cubicBezTo>
                  <a:pt x="1535914" y="4580009"/>
                  <a:pt x="1535914" y="4580009"/>
                  <a:pt x="1535914" y="4580009"/>
                </a:cubicBezTo>
                <a:cubicBezTo>
                  <a:pt x="1535914" y="4580009"/>
                  <a:pt x="1529322" y="4553651"/>
                  <a:pt x="1502955" y="4533882"/>
                </a:cubicBezTo>
                <a:cubicBezTo>
                  <a:pt x="1483179" y="4507524"/>
                  <a:pt x="1483179" y="4507524"/>
                  <a:pt x="1483179" y="4507524"/>
                </a:cubicBezTo>
                <a:cubicBezTo>
                  <a:pt x="1390892" y="4461398"/>
                  <a:pt x="1390892" y="4461398"/>
                  <a:pt x="1390892" y="4461398"/>
                </a:cubicBezTo>
                <a:cubicBezTo>
                  <a:pt x="1390892" y="4461398"/>
                  <a:pt x="1357933" y="4494345"/>
                  <a:pt x="1344749" y="4514114"/>
                </a:cubicBezTo>
                <a:cubicBezTo>
                  <a:pt x="1331565" y="4540472"/>
                  <a:pt x="1285422" y="4553651"/>
                  <a:pt x="1285422" y="4553651"/>
                </a:cubicBezTo>
                <a:cubicBezTo>
                  <a:pt x="1206319" y="4553651"/>
                  <a:pt x="1206319" y="4553651"/>
                  <a:pt x="1206319" y="4553651"/>
                </a:cubicBezTo>
                <a:cubicBezTo>
                  <a:pt x="1160175" y="4527293"/>
                  <a:pt x="1160175" y="4527293"/>
                  <a:pt x="1160175" y="4527293"/>
                </a:cubicBezTo>
                <a:cubicBezTo>
                  <a:pt x="1140400" y="4448219"/>
                  <a:pt x="1140400" y="4448219"/>
                  <a:pt x="1140400" y="4448219"/>
                </a:cubicBezTo>
                <a:cubicBezTo>
                  <a:pt x="1140400" y="4448219"/>
                  <a:pt x="1127216" y="4421861"/>
                  <a:pt x="1100848" y="4402092"/>
                </a:cubicBezTo>
                <a:cubicBezTo>
                  <a:pt x="1081073" y="4375734"/>
                  <a:pt x="988786" y="4316428"/>
                  <a:pt x="988786" y="4316428"/>
                </a:cubicBezTo>
                <a:cubicBezTo>
                  <a:pt x="942643" y="4283481"/>
                  <a:pt x="942643" y="4283481"/>
                  <a:pt x="942643" y="4283481"/>
                </a:cubicBezTo>
                <a:cubicBezTo>
                  <a:pt x="942643" y="4283481"/>
                  <a:pt x="949234" y="4224175"/>
                  <a:pt x="949234" y="4197817"/>
                </a:cubicBezTo>
                <a:cubicBezTo>
                  <a:pt x="949234" y="4184638"/>
                  <a:pt x="955826" y="4184638"/>
                  <a:pt x="962418" y="4184638"/>
                </a:cubicBezTo>
                <a:cubicBezTo>
                  <a:pt x="969010" y="4184638"/>
                  <a:pt x="969010" y="4184638"/>
                  <a:pt x="942643" y="4171459"/>
                </a:cubicBezTo>
                <a:cubicBezTo>
                  <a:pt x="896499" y="4145101"/>
                  <a:pt x="955826" y="4164870"/>
                  <a:pt x="896499" y="4145101"/>
                </a:cubicBezTo>
                <a:cubicBezTo>
                  <a:pt x="837172" y="4125333"/>
                  <a:pt x="771253" y="4118743"/>
                  <a:pt x="804213" y="4079206"/>
                </a:cubicBezTo>
                <a:cubicBezTo>
                  <a:pt x="837172" y="4033080"/>
                  <a:pt x="837172" y="4033080"/>
                  <a:pt x="837172" y="4033080"/>
                </a:cubicBezTo>
                <a:cubicBezTo>
                  <a:pt x="837172" y="4033080"/>
                  <a:pt x="817396" y="3960595"/>
                  <a:pt x="791029" y="3973774"/>
                </a:cubicBezTo>
                <a:cubicBezTo>
                  <a:pt x="777845" y="3973774"/>
                  <a:pt x="771253" y="3973774"/>
                  <a:pt x="764661" y="3967185"/>
                </a:cubicBezTo>
                <a:cubicBezTo>
                  <a:pt x="758069" y="3960595"/>
                  <a:pt x="744885" y="3960595"/>
                  <a:pt x="725110" y="3986953"/>
                </a:cubicBezTo>
                <a:cubicBezTo>
                  <a:pt x="692150" y="4026490"/>
                  <a:pt x="731702" y="4000132"/>
                  <a:pt x="692150" y="4026490"/>
                </a:cubicBezTo>
                <a:cubicBezTo>
                  <a:pt x="646007" y="4052848"/>
                  <a:pt x="619639" y="4039669"/>
                  <a:pt x="619639" y="4039669"/>
                </a:cubicBezTo>
                <a:cubicBezTo>
                  <a:pt x="573496" y="3986953"/>
                  <a:pt x="573496" y="3986953"/>
                  <a:pt x="573496" y="3986953"/>
                </a:cubicBezTo>
                <a:cubicBezTo>
                  <a:pt x="593271" y="3934237"/>
                  <a:pt x="593271" y="3934237"/>
                  <a:pt x="593271" y="3934237"/>
                </a:cubicBezTo>
                <a:cubicBezTo>
                  <a:pt x="553720" y="3881521"/>
                  <a:pt x="566904" y="3848573"/>
                  <a:pt x="533944" y="3841984"/>
                </a:cubicBezTo>
                <a:cubicBezTo>
                  <a:pt x="494393" y="3835394"/>
                  <a:pt x="461433" y="3802447"/>
                  <a:pt x="461433" y="3802447"/>
                </a:cubicBezTo>
                <a:cubicBezTo>
                  <a:pt x="441658" y="3756320"/>
                  <a:pt x="441658" y="3756320"/>
                  <a:pt x="441658" y="3756320"/>
                </a:cubicBezTo>
                <a:cubicBezTo>
                  <a:pt x="441658" y="3756320"/>
                  <a:pt x="408698" y="3631120"/>
                  <a:pt x="375739" y="3637709"/>
                </a:cubicBezTo>
                <a:cubicBezTo>
                  <a:pt x="362555" y="3637709"/>
                  <a:pt x="355963" y="3631120"/>
                  <a:pt x="342779" y="3624530"/>
                </a:cubicBezTo>
                <a:cubicBezTo>
                  <a:pt x="336187" y="3617941"/>
                  <a:pt x="323003" y="3611351"/>
                  <a:pt x="309820" y="3611351"/>
                </a:cubicBezTo>
                <a:cubicBezTo>
                  <a:pt x="283452" y="3617941"/>
                  <a:pt x="204349" y="3611351"/>
                  <a:pt x="204349" y="3611351"/>
                </a:cubicBezTo>
                <a:cubicBezTo>
                  <a:pt x="138430" y="3558635"/>
                  <a:pt x="138430" y="3558635"/>
                  <a:pt x="138430" y="3558635"/>
                </a:cubicBezTo>
                <a:cubicBezTo>
                  <a:pt x="138430" y="3558635"/>
                  <a:pt x="138430" y="3538866"/>
                  <a:pt x="151614" y="3512508"/>
                </a:cubicBezTo>
                <a:cubicBezTo>
                  <a:pt x="164798" y="3492740"/>
                  <a:pt x="164798" y="3492740"/>
                  <a:pt x="164798" y="3492740"/>
                </a:cubicBezTo>
                <a:cubicBezTo>
                  <a:pt x="164798" y="3492740"/>
                  <a:pt x="158206" y="3505919"/>
                  <a:pt x="105470" y="3492740"/>
                </a:cubicBezTo>
                <a:cubicBezTo>
                  <a:pt x="52735" y="3486150"/>
                  <a:pt x="39551" y="3433434"/>
                  <a:pt x="39551" y="3433434"/>
                </a:cubicBezTo>
                <a:cubicBezTo>
                  <a:pt x="39551" y="3433434"/>
                  <a:pt x="59327" y="3400487"/>
                  <a:pt x="39551" y="3360950"/>
                </a:cubicBezTo>
                <a:cubicBezTo>
                  <a:pt x="26368" y="3328002"/>
                  <a:pt x="0" y="3229160"/>
                  <a:pt x="0" y="3229160"/>
                </a:cubicBezTo>
                <a:cubicBezTo>
                  <a:pt x="32959" y="3176444"/>
                  <a:pt x="32959" y="3176444"/>
                  <a:pt x="32959" y="3176444"/>
                </a:cubicBezTo>
                <a:cubicBezTo>
                  <a:pt x="112062" y="3117138"/>
                  <a:pt x="112062" y="3117138"/>
                  <a:pt x="112062" y="3117138"/>
                </a:cubicBezTo>
                <a:cubicBezTo>
                  <a:pt x="145022" y="3071011"/>
                  <a:pt x="158206" y="2978758"/>
                  <a:pt x="158206" y="2978758"/>
                </a:cubicBezTo>
                <a:cubicBezTo>
                  <a:pt x="210941" y="2965579"/>
                  <a:pt x="224125" y="2952400"/>
                  <a:pt x="257084" y="2952400"/>
                </a:cubicBezTo>
                <a:cubicBezTo>
                  <a:pt x="296636" y="2952400"/>
                  <a:pt x="296636" y="2932632"/>
                  <a:pt x="336187" y="2939221"/>
                </a:cubicBezTo>
                <a:cubicBezTo>
                  <a:pt x="369147" y="2945811"/>
                  <a:pt x="382330" y="2919453"/>
                  <a:pt x="382330" y="2919453"/>
                </a:cubicBezTo>
                <a:cubicBezTo>
                  <a:pt x="355963" y="2879916"/>
                  <a:pt x="342779" y="2853558"/>
                  <a:pt x="316411" y="2840379"/>
                </a:cubicBezTo>
                <a:cubicBezTo>
                  <a:pt x="296636" y="2827200"/>
                  <a:pt x="276860" y="2787662"/>
                  <a:pt x="276860" y="2787662"/>
                </a:cubicBezTo>
                <a:cubicBezTo>
                  <a:pt x="276860" y="2701999"/>
                  <a:pt x="276860" y="2701999"/>
                  <a:pt x="276860" y="2701999"/>
                </a:cubicBezTo>
                <a:cubicBezTo>
                  <a:pt x="276860" y="2701999"/>
                  <a:pt x="250492" y="2649283"/>
                  <a:pt x="263676" y="2622925"/>
                </a:cubicBezTo>
                <a:cubicBezTo>
                  <a:pt x="276860" y="2603156"/>
                  <a:pt x="210941" y="2622925"/>
                  <a:pt x="276860" y="2603156"/>
                </a:cubicBezTo>
                <a:cubicBezTo>
                  <a:pt x="342779" y="2583388"/>
                  <a:pt x="342779" y="2583388"/>
                  <a:pt x="342779" y="2583388"/>
                </a:cubicBezTo>
                <a:cubicBezTo>
                  <a:pt x="355963" y="2517493"/>
                  <a:pt x="355963" y="2517493"/>
                  <a:pt x="355963" y="2517493"/>
                </a:cubicBezTo>
                <a:cubicBezTo>
                  <a:pt x="355963" y="2431829"/>
                  <a:pt x="355963" y="2431829"/>
                  <a:pt x="355963" y="2431829"/>
                </a:cubicBezTo>
                <a:cubicBezTo>
                  <a:pt x="408698" y="2398881"/>
                  <a:pt x="408698" y="2398881"/>
                  <a:pt x="408698" y="2398881"/>
                </a:cubicBezTo>
                <a:cubicBezTo>
                  <a:pt x="474617" y="2372523"/>
                  <a:pt x="474617" y="2372523"/>
                  <a:pt x="474617" y="2372523"/>
                </a:cubicBezTo>
                <a:cubicBezTo>
                  <a:pt x="547128" y="2332986"/>
                  <a:pt x="547128" y="2332986"/>
                  <a:pt x="547128" y="2332986"/>
                </a:cubicBezTo>
                <a:cubicBezTo>
                  <a:pt x="553720" y="2240733"/>
                  <a:pt x="553720" y="2240733"/>
                  <a:pt x="553720" y="2240733"/>
                </a:cubicBezTo>
                <a:cubicBezTo>
                  <a:pt x="487801" y="2214375"/>
                  <a:pt x="487801" y="2214375"/>
                  <a:pt x="487801" y="2214375"/>
                </a:cubicBezTo>
                <a:cubicBezTo>
                  <a:pt x="487801" y="2214375"/>
                  <a:pt x="481209" y="2122122"/>
                  <a:pt x="507577" y="2115533"/>
                </a:cubicBezTo>
                <a:cubicBezTo>
                  <a:pt x="540536" y="2115533"/>
                  <a:pt x="586680" y="2082585"/>
                  <a:pt x="586680" y="2082585"/>
                </a:cubicBezTo>
                <a:cubicBezTo>
                  <a:pt x="586680" y="2082585"/>
                  <a:pt x="652599" y="2108943"/>
                  <a:pt x="659191" y="2075995"/>
                </a:cubicBezTo>
                <a:cubicBezTo>
                  <a:pt x="665782" y="2049637"/>
                  <a:pt x="672374" y="2023279"/>
                  <a:pt x="678966" y="1990332"/>
                </a:cubicBezTo>
                <a:cubicBezTo>
                  <a:pt x="685558" y="1957384"/>
                  <a:pt x="725110" y="1884900"/>
                  <a:pt x="725110" y="1884900"/>
                </a:cubicBezTo>
                <a:cubicBezTo>
                  <a:pt x="725110" y="1884900"/>
                  <a:pt x="777845" y="1851952"/>
                  <a:pt x="804213" y="1865131"/>
                </a:cubicBezTo>
                <a:cubicBezTo>
                  <a:pt x="823988" y="1878310"/>
                  <a:pt x="856948" y="1884900"/>
                  <a:pt x="896499" y="1891489"/>
                </a:cubicBezTo>
                <a:cubicBezTo>
                  <a:pt x="929459" y="1898079"/>
                  <a:pt x="922867" y="1911258"/>
                  <a:pt x="969010" y="1911258"/>
                </a:cubicBezTo>
                <a:cubicBezTo>
                  <a:pt x="1015154" y="1917847"/>
                  <a:pt x="1074481" y="1937616"/>
                  <a:pt x="1074481" y="1911258"/>
                </a:cubicBezTo>
                <a:cubicBezTo>
                  <a:pt x="1081073" y="1884900"/>
                  <a:pt x="1114032" y="1851952"/>
                  <a:pt x="1114032" y="1825594"/>
                </a:cubicBezTo>
                <a:cubicBezTo>
                  <a:pt x="1107440" y="1799236"/>
                  <a:pt x="1146992" y="1733341"/>
                  <a:pt x="1146992" y="1733341"/>
                </a:cubicBezTo>
                <a:cubicBezTo>
                  <a:pt x="1239278" y="1739931"/>
                  <a:pt x="1239278" y="1739931"/>
                  <a:pt x="1239278" y="1739931"/>
                </a:cubicBezTo>
                <a:cubicBezTo>
                  <a:pt x="1245870" y="1786057"/>
                  <a:pt x="1245870" y="1786057"/>
                  <a:pt x="1245870" y="1786057"/>
                </a:cubicBezTo>
                <a:cubicBezTo>
                  <a:pt x="1245870" y="1786057"/>
                  <a:pt x="1259054" y="1845363"/>
                  <a:pt x="1239278" y="1865131"/>
                </a:cubicBezTo>
                <a:cubicBezTo>
                  <a:pt x="1212911" y="1884900"/>
                  <a:pt x="1206319" y="1931026"/>
                  <a:pt x="1232686" y="1931026"/>
                </a:cubicBezTo>
                <a:cubicBezTo>
                  <a:pt x="1259054" y="1937616"/>
                  <a:pt x="1456811" y="1937616"/>
                  <a:pt x="1437036" y="1924437"/>
                </a:cubicBezTo>
                <a:cubicBezTo>
                  <a:pt x="1423852" y="1911258"/>
                  <a:pt x="1423852" y="1911258"/>
                  <a:pt x="1423852" y="1911258"/>
                </a:cubicBezTo>
                <a:cubicBezTo>
                  <a:pt x="1509547" y="1759699"/>
                  <a:pt x="1509547" y="1759699"/>
                  <a:pt x="1509547" y="1759699"/>
                </a:cubicBezTo>
                <a:cubicBezTo>
                  <a:pt x="1509547" y="1759699"/>
                  <a:pt x="1397484" y="1746520"/>
                  <a:pt x="1443628" y="1594961"/>
                </a:cubicBezTo>
                <a:cubicBezTo>
                  <a:pt x="1451868" y="1571898"/>
                  <a:pt x="1456811" y="1555836"/>
                  <a:pt x="1459489" y="1545025"/>
                </a:cubicBezTo>
                <a:lnTo>
                  <a:pt x="1461715" y="1526922"/>
                </a:lnTo>
                <a:lnTo>
                  <a:pt x="1488123" y="1496942"/>
                </a:lnTo>
                <a:cubicBezTo>
                  <a:pt x="1506251" y="1477998"/>
                  <a:pt x="1522730" y="1463171"/>
                  <a:pt x="1522730" y="1463171"/>
                </a:cubicBezTo>
                <a:close/>
                <a:moveTo>
                  <a:pt x="2832694" y="1433993"/>
                </a:moveTo>
                <a:cubicBezTo>
                  <a:pt x="2837256" y="1432473"/>
                  <a:pt x="2842121" y="1433283"/>
                  <a:pt x="2846987" y="1438149"/>
                </a:cubicBezTo>
                <a:cubicBezTo>
                  <a:pt x="2834012" y="1470586"/>
                  <a:pt x="2834012" y="1470586"/>
                  <a:pt x="2834012" y="1470586"/>
                </a:cubicBezTo>
                <a:cubicBezTo>
                  <a:pt x="2821037" y="1477073"/>
                  <a:pt x="2808063" y="1464098"/>
                  <a:pt x="2808063" y="1464098"/>
                </a:cubicBezTo>
                <a:cubicBezTo>
                  <a:pt x="2808063" y="1464098"/>
                  <a:pt x="2819010" y="1438554"/>
                  <a:pt x="2832694" y="1433993"/>
                </a:cubicBezTo>
                <a:close/>
                <a:moveTo>
                  <a:pt x="3278763" y="1399123"/>
                </a:moveTo>
                <a:cubicBezTo>
                  <a:pt x="3284934" y="1398814"/>
                  <a:pt x="3289047" y="1401697"/>
                  <a:pt x="3289047" y="1409935"/>
                </a:cubicBezTo>
                <a:cubicBezTo>
                  <a:pt x="3289047" y="1409935"/>
                  <a:pt x="3282465" y="1449477"/>
                  <a:pt x="3242974" y="1436296"/>
                </a:cubicBezTo>
                <a:cubicBezTo>
                  <a:pt x="3190319" y="1469248"/>
                  <a:pt x="3190319" y="1469248"/>
                  <a:pt x="3190319" y="1469248"/>
                </a:cubicBezTo>
                <a:cubicBezTo>
                  <a:pt x="3104755" y="1495609"/>
                  <a:pt x="3104755" y="1495609"/>
                  <a:pt x="3104755" y="1495609"/>
                </a:cubicBezTo>
                <a:cubicBezTo>
                  <a:pt x="3038937" y="1508789"/>
                  <a:pt x="3038937" y="1508789"/>
                  <a:pt x="3038937" y="1508789"/>
                </a:cubicBezTo>
                <a:lnTo>
                  <a:pt x="2966537" y="1554921"/>
                </a:lnTo>
                <a:cubicBezTo>
                  <a:pt x="2966537" y="1554921"/>
                  <a:pt x="2992864" y="1508789"/>
                  <a:pt x="3025773" y="1502199"/>
                </a:cubicBezTo>
                <a:cubicBezTo>
                  <a:pt x="3078428" y="1489018"/>
                  <a:pt x="3078428" y="1489018"/>
                  <a:pt x="3078428" y="1489018"/>
                </a:cubicBezTo>
                <a:cubicBezTo>
                  <a:pt x="3157410" y="1462657"/>
                  <a:pt x="3157410" y="1462657"/>
                  <a:pt x="3157410" y="1462657"/>
                </a:cubicBezTo>
                <a:cubicBezTo>
                  <a:pt x="3223228" y="1429706"/>
                  <a:pt x="3223228" y="1429706"/>
                  <a:pt x="3223228" y="1429706"/>
                </a:cubicBezTo>
                <a:cubicBezTo>
                  <a:pt x="3223228" y="1429706"/>
                  <a:pt x="3260252" y="1400050"/>
                  <a:pt x="3278763" y="1399123"/>
                </a:cubicBezTo>
                <a:close/>
                <a:moveTo>
                  <a:pt x="3040257" y="1218887"/>
                </a:moveTo>
                <a:cubicBezTo>
                  <a:pt x="3042733" y="1219819"/>
                  <a:pt x="3044384" y="1222305"/>
                  <a:pt x="3044384" y="1227278"/>
                </a:cubicBezTo>
                <a:lnTo>
                  <a:pt x="2938734" y="1293577"/>
                </a:lnTo>
                <a:cubicBezTo>
                  <a:pt x="2938734" y="1293577"/>
                  <a:pt x="2938734" y="1293577"/>
                  <a:pt x="2984956" y="1253797"/>
                </a:cubicBezTo>
                <a:cubicBezTo>
                  <a:pt x="2984956" y="1253797"/>
                  <a:pt x="2984956" y="1253797"/>
                  <a:pt x="3017971" y="1227278"/>
                </a:cubicBezTo>
                <a:cubicBezTo>
                  <a:pt x="3017971" y="1227278"/>
                  <a:pt x="3032828" y="1216090"/>
                  <a:pt x="3040257" y="1218887"/>
                </a:cubicBezTo>
                <a:close/>
                <a:moveTo>
                  <a:pt x="3577972" y="974958"/>
                </a:moveTo>
                <a:cubicBezTo>
                  <a:pt x="3577972" y="974958"/>
                  <a:pt x="3597656" y="1001648"/>
                  <a:pt x="3571410" y="1008321"/>
                </a:cubicBezTo>
                <a:cubicBezTo>
                  <a:pt x="3532042" y="1035011"/>
                  <a:pt x="3532042" y="1035011"/>
                  <a:pt x="3532042" y="1035011"/>
                </a:cubicBezTo>
                <a:cubicBezTo>
                  <a:pt x="3532042" y="1035011"/>
                  <a:pt x="3453305" y="1101737"/>
                  <a:pt x="3433620" y="1081719"/>
                </a:cubicBezTo>
                <a:cubicBezTo>
                  <a:pt x="3538603" y="1008321"/>
                  <a:pt x="3538603" y="1008321"/>
                  <a:pt x="3538603" y="1008321"/>
                </a:cubicBezTo>
                <a:cubicBezTo>
                  <a:pt x="3538603" y="1008321"/>
                  <a:pt x="3564849" y="968285"/>
                  <a:pt x="3577972" y="974958"/>
                </a:cubicBezTo>
                <a:close/>
                <a:moveTo>
                  <a:pt x="3116672" y="937703"/>
                </a:moveTo>
                <a:cubicBezTo>
                  <a:pt x="3116672" y="937703"/>
                  <a:pt x="3077351" y="1016345"/>
                  <a:pt x="3024923" y="1029452"/>
                </a:cubicBezTo>
                <a:cubicBezTo>
                  <a:pt x="3116672" y="937703"/>
                  <a:pt x="3116672" y="937703"/>
                  <a:pt x="3116672" y="937703"/>
                </a:cubicBezTo>
                <a:close/>
                <a:moveTo>
                  <a:pt x="3049945" y="929362"/>
                </a:moveTo>
                <a:lnTo>
                  <a:pt x="2944295" y="1040572"/>
                </a:lnTo>
                <a:lnTo>
                  <a:pt x="2985999" y="990527"/>
                </a:lnTo>
                <a:lnTo>
                  <a:pt x="3049945" y="929362"/>
                </a:lnTo>
                <a:close/>
                <a:moveTo>
                  <a:pt x="3873636" y="467839"/>
                </a:moveTo>
                <a:cubicBezTo>
                  <a:pt x="3873636" y="467839"/>
                  <a:pt x="3873636" y="467839"/>
                  <a:pt x="3886803" y="467839"/>
                </a:cubicBezTo>
                <a:cubicBezTo>
                  <a:pt x="3886803" y="467839"/>
                  <a:pt x="3886803" y="467839"/>
                  <a:pt x="3873636" y="494178"/>
                </a:cubicBezTo>
                <a:cubicBezTo>
                  <a:pt x="3867053" y="507348"/>
                  <a:pt x="3840719" y="513933"/>
                  <a:pt x="3840719" y="513933"/>
                </a:cubicBezTo>
                <a:cubicBezTo>
                  <a:pt x="3840719" y="513933"/>
                  <a:pt x="3840719" y="513933"/>
                  <a:pt x="3728800" y="612705"/>
                </a:cubicBezTo>
                <a:cubicBezTo>
                  <a:pt x="3728800" y="612705"/>
                  <a:pt x="3728800" y="612705"/>
                  <a:pt x="3551047" y="770741"/>
                </a:cubicBezTo>
                <a:cubicBezTo>
                  <a:pt x="3551047" y="770741"/>
                  <a:pt x="3551047" y="770741"/>
                  <a:pt x="3472046" y="816835"/>
                </a:cubicBezTo>
                <a:cubicBezTo>
                  <a:pt x="3472046" y="816835"/>
                  <a:pt x="3472046" y="816835"/>
                  <a:pt x="3425962" y="862929"/>
                </a:cubicBezTo>
                <a:cubicBezTo>
                  <a:pt x="3425962" y="862929"/>
                  <a:pt x="3425962" y="862929"/>
                  <a:pt x="3366710" y="935362"/>
                </a:cubicBezTo>
                <a:cubicBezTo>
                  <a:pt x="3366710" y="935362"/>
                  <a:pt x="3366710" y="935362"/>
                  <a:pt x="3327210" y="981456"/>
                </a:cubicBezTo>
                <a:cubicBezTo>
                  <a:pt x="3327210" y="981456"/>
                  <a:pt x="3327210" y="981456"/>
                  <a:pt x="3281126" y="1020965"/>
                </a:cubicBezTo>
                <a:cubicBezTo>
                  <a:pt x="3281126" y="1020965"/>
                  <a:pt x="3281126" y="1020965"/>
                  <a:pt x="3188957" y="1093398"/>
                </a:cubicBezTo>
                <a:cubicBezTo>
                  <a:pt x="3188957" y="1093398"/>
                  <a:pt x="3215291" y="1047304"/>
                  <a:pt x="3221874" y="1040719"/>
                </a:cubicBezTo>
                <a:cubicBezTo>
                  <a:pt x="3221874" y="1040719"/>
                  <a:pt x="3221874" y="1040719"/>
                  <a:pt x="3248208" y="1014380"/>
                </a:cubicBezTo>
                <a:cubicBezTo>
                  <a:pt x="3248208" y="1014380"/>
                  <a:pt x="3248208" y="1014380"/>
                  <a:pt x="3267959" y="994625"/>
                </a:cubicBezTo>
                <a:cubicBezTo>
                  <a:pt x="3267959" y="994625"/>
                  <a:pt x="3267959" y="994625"/>
                  <a:pt x="3294292" y="974871"/>
                </a:cubicBezTo>
                <a:cubicBezTo>
                  <a:pt x="3294292" y="974871"/>
                  <a:pt x="3294292" y="974871"/>
                  <a:pt x="3314043" y="961701"/>
                </a:cubicBezTo>
                <a:cubicBezTo>
                  <a:pt x="3314043" y="961701"/>
                  <a:pt x="3314043" y="961701"/>
                  <a:pt x="3346960" y="922192"/>
                </a:cubicBezTo>
                <a:cubicBezTo>
                  <a:pt x="3346960" y="922192"/>
                  <a:pt x="3346960" y="922192"/>
                  <a:pt x="3406211" y="862929"/>
                </a:cubicBezTo>
                <a:cubicBezTo>
                  <a:pt x="3406211" y="862929"/>
                  <a:pt x="3406211" y="862929"/>
                  <a:pt x="3432545" y="843174"/>
                </a:cubicBezTo>
                <a:cubicBezTo>
                  <a:pt x="3432545" y="843174"/>
                  <a:pt x="3504963" y="783911"/>
                  <a:pt x="3518130" y="770741"/>
                </a:cubicBezTo>
                <a:cubicBezTo>
                  <a:pt x="3531297" y="757572"/>
                  <a:pt x="3537880" y="757572"/>
                  <a:pt x="3537880" y="757572"/>
                </a:cubicBezTo>
                <a:cubicBezTo>
                  <a:pt x="3537880" y="757572"/>
                  <a:pt x="3564214" y="744402"/>
                  <a:pt x="3570797" y="737817"/>
                </a:cubicBezTo>
                <a:cubicBezTo>
                  <a:pt x="3577381" y="731232"/>
                  <a:pt x="3583964" y="724647"/>
                  <a:pt x="3597131" y="711478"/>
                </a:cubicBezTo>
                <a:cubicBezTo>
                  <a:pt x="3610298" y="698308"/>
                  <a:pt x="3623465" y="691723"/>
                  <a:pt x="3636632" y="678554"/>
                </a:cubicBezTo>
                <a:cubicBezTo>
                  <a:pt x="3643215" y="665384"/>
                  <a:pt x="3682716" y="639045"/>
                  <a:pt x="3682716" y="639045"/>
                </a:cubicBezTo>
                <a:cubicBezTo>
                  <a:pt x="3682716" y="639045"/>
                  <a:pt x="3682716" y="639045"/>
                  <a:pt x="3722217" y="606120"/>
                </a:cubicBezTo>
                <a:cubicBezTo>
                  <a:pt x="3722217" y="606120"/>
                  <a:pt x="3827552" y="507348"/>
                  <a:pt x="3834136" y="500763"/>
                </a:cubicBezTo>
                <a:cubicBezTo>
                  <a:pt x="3834136" y="494178"/>
                  <a:pt x="3853886" y="487593"/>
                  <a:pt x="3853886" y="487593"/>
                </a:cubicBezTo>
                <a:cubicBezTo>
                  <a:pt x="3853886" y="487593"/>
                  <a:pt x="3860469" y="481009"/>
                  <a:pt x="3873636" y="467839"/>
                </a:cubicBezTo>
                <a:close/>
                <a:moveTo>
                  <a:pt x="2746897" y="423355"/>
                </a:moveTo>
                <a:lnTo>
                  <a:pt x="2760799" y="437257"/>
                </a:lnTo>
                <a:lnTo>
                  <a:pt x="2741336" y="448378"/>
                </a:lnTo>
                <a:lnTo>
                  <a:pt x="2741336" y="428916"/>
                </a:lnTo>
                <a:lnTo>
                  <a:pt x="2746897" y="423355"/>
                </a:lnTo>
                <a:close/>
                <a:moveTo>
                  <a:pt x="2272464" y="95"/>
                </a:moveTo>
                <a:cubicBezTo>
                  <a:pt x="2284975" y="1034"/>
                  <a:pt x="2299274" y="8540"/>
                  <a:pt x="2299274" y="8540"/>
                </a:cubicBezTo>
                <a:lnTo>
                  <a:pt x="2273854" y="28558"/>
                </a:lnTo>
                <a:cubicBezTo>
                  <a:pt x="2273854" y="28558"/>
                  <a:pt x="2273854" y="28558"/>
                  <a:pt x="2254790" y="28558"/>
                </a:cubicBezTo>
                <a:cubicBezTo>
                  <a:pt x="2254790" y="28558"/>
                  <a:pt x="2254790" y="8540"/>
                  <a:pt x="2261145" y="1868"/>
                </a:cubicBezTo>
                <a:cubicBezTo>
                  <a:pt x="2264322" y="200"/>
                  <a:pt x="2268294" y="-217"/>
                  <a:pt x="2272464" y="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238750" y="5378451"/>
            <a:ext cx="533400" cy="441325"/>
          </a:xfrm>
          <a:custGeom>
            <a:avLst/>
            <a:gdLst>
              <a:gd name="T0" fmla="*/ 520630 w 81"/>
              <a:gd name="T1" fmla="*/ 191340 h 67"/>
              <a:gd name="T2" fmla="*/ 243839 w 81"/>
              <a:gd name="T3" fmla="*/ 6598 h 67"/>
              <a:gd name="T4" fmla="*/ 224068 w 81"/>
              <a:gd name="T5" fmla="*/ 26392 h 67"/>
              <a:gd name="T6" fmla="*/ 210888 w 81"/>
              <a:gd name="T7" fmla="*/ 52784 h 67"/>
              <a:gd name="T8" fmla="*/ 171346 w 81"/>
              <a:gd name="T9" fmla="*/ 85773 h 67"/>
              <a:gd name="T10" fmla="*/ 158166 w 81"/>
              <a:gd name="T11" fmla="*/ 98969 h 67"/>
              <a:gd name="T12" fmla="*/ 164756 w 81"/>
              <a:gd name="T13" fmla="*/ 112165 h 67"/>
              <a:gd name="T14" fmla="*/ 138395 w 81"/>
              <a:gd name="T15" fmla="*/ 125361 h 67"/>
              <a:gd name="T16" fmla="*/ 138395 w 81"/>
              <a:gd name="T17" fmla="*/ 131959 h 67"/>
              <a:gd name="T18" fmla="*/ 131805 w 81"/>
              <a:gd name="T19" fmla="*/ 131959 h 67"/>
              <a:gd name="T20" fmla="*/ 105444 w 81"/>
              <a:gd name="T21" fmla="*/ 151753 h 67"/>
              <a:gd name="T22" fmla="*/ 85673 w 81"/>
              <a:gd name="T23" fmla="*/ 178144 h 67"/>
              <a:gd name="T24" fmla="*/ 85673 w 81"/>
              <a:gd name="T25" fmla="*/ 204536 h 67"/>
              <a:gd name="T26" fmla="*/ 65902 w 81"/>
              <a:gd name="T27" fmla="*/ 217732 h 67"/>
              <a:gd name="T28" fmla="*/ 72493 w 81"/>
              <a:gd name="T29" fmla="*/ 224330 h 67"/>
              <a:gd name="T30" fmla="*/ 59312 w 81"/>
              <a:gd name="T31" fmla="*/ 244124 h 67"/>
              <a:gd name="T32" fmla="*/ 26361 w 81"/>
              <a:gd name="T33" fmla="*/ 244124 h 67"/>
              <a:gd name="T34" fmla="*/ 79083 w 81"/>
              <a:gd name="T35" fmla="*/ 250722 h 67"/>
              <a:gd name="T36" fmla="*/ 98854 w 81"/>
              <a:gd name="T37" fmla="*/ 270516 h 67"/>
              <a:gd name="T38" fmla="*/ 98854 w 81"/>
              <a:gd name="T39" fmla="*/ 296907 h 67"/>
              <a:gd name="T40" fmla="*/ 105444 w 81"/>
              <a:gd name="T41" fmla="*/ 310103 h 67"/>
              <a:gd name="T42" fmla="*/ 72493 w 81"/>
              <a:gd name="T43" fmla="*/ 329897 h 67"/>
              <a:gd name="T44" fmla="*/ 92263 w 81"/>
              <a:gd name="T45" fmla="*/ 329897 h 67"/>
              <a:gd name="T46" fmla="*/ 112034 w 81"/>
              <a:gd name="T47" fmla="*/ 336495 h 67"/>
              <a:gd name="T48" fmla="*/ 125215 w 81"/>
              <a:gd name="T49" fmla="*/ 356289 h 67"/>
              <a:gd name="T50" fmla="*/ 138395 w 81"/>
              <a:gd name="T51" fmla="*/ 349691 h 67"/>
              <a:gd name="T52" fmla="*/ 164756 w 81"/>
              <a:gd name="T53" fmla="*/ 382681 h 67"/>
              <a:gd name="T54" fmla="*/ 191117 w 81"/>
              <a:gd name="T55" fmla="*/ 402474 h 67"/>
              <a:gd name="T56" fmla="*/ 224068 w 81"/>
              <a:gd name="T57" fmla="*/ 422268 h 67"/>
              <a:gd name="T58" fmla="*/ 270200 w 81"/>
              <a:gd name="T59" fmla="*/ 422268 h 67"/>
              <a:gd name="T60" fmla="*/ 303151 w 81"/>
              <a:gd name="T61" fmla="*/ 409072 h 67"/>
              <a:gd name="T62" fmla="*/ 322922 w 81"/>
              <a:gd name="T63" fmla="*/ 402474 h 67"/>
              <a:gd name="T64" fmla="*/ 342693 w 81"/>
              <a:gd name="T65" fmla="*/ 382681 h 67"/>
              <a:gd name="T66" fmla="*/ 375644 w 81"/>
              <a:gd name="T67" fmla="*/ 395876 h 67"/>
              <a:gd name="T68" fmla="*/ 402005 w 81"/>
              <a:gd name="T69" fmla="*/ 402474 h 67"/>
              <a:gd name="T70" fmla="*/ 402005 w 81"/>
              <a:gd name="T71" fmla="*/ 382681 h 67"/>
              <a:gd name="T72" fmla="*/ 421776 w 81"/>
              <a:gd name="T73" fmla="*/ 343093 h 67"/>
              <a:gd name="T74" fmla="*/ 461317 w 81"/>
              <a:gd name="T75" fmla="*/ 329897 h 67"/>
              <a:gd name="T76" fmla="*/ 487678 w 81"/>
              <a:gd name="T77" fmla="*/ 336495 h 67"/>
              <a:gd name="T78" fmla="*/ 500859 w 81"/>
              <a:gd name="T79" fmla="*/ 296907 h 67"/>
              <a:gd name="T80" fmla="*/ 481088 w 81"/>
              <a:gd name="T81" fmla="*/ 263918 h 67"/>
              <a:gd name="T82" fmla="*/ 474498 w 81"/>
              <a:gd name="T83" fmla="*/ 204536 h 67"/>
              <a:gd name="T84" fmla="*/ 507449 w 81"/>
              <a:gd name="T85" fmla="*/ 204536 h 67"/>
              <a:gd name="T86" fmla="*/ 520630 w 81"/>
              <a:gd name="T87" fmla="*/ 191340 h 67"/>
              <a:gd name="T88" fmla="*/ 487678 w 81"/>
              <a:gd name="T89" fmla="*/ 197938 h 67"/>
              <a:gd name="T90" fmla="*/ 461317 w 81"/>
              <a:gd name="T91" fmla="*/ 164949 h 67"/>
              <a:gd name="T92" fmla="*/ 481088 w 81"/>
              <a:gd name="T93" fmla="*/ 164949 h 67"/>
              <a:gd name="T94" fmla="*/ 474498 w 81"/>
              <a:gd name="T95" fmla="*/ 145155 h 67"/>
              <a:gd name="T96" fmla="*/ 467908 w 81"/>
              <a:gd name="T97" fmla="*/ 118763 h 67"/>
              <a:gd name="T98" fmla="*/ 434956 w 81"/>
              <a:gd name="T99" fmla="*/ 85773 h 67"/>
              <a:gd name="T100" fmla="*/ 415186 w 81"/>
              <a:gd name="T101" fmla="*/ 65979 h 67"/>
              <a:gd name="T102" fmla="*/ 388825 w 81"/>
              <a:gd name="T103" fmla="*/ 52784 h 67"/>
              <a:gd name="T104" fmla="*/ 355873 w 81"/>
              <a:gd name="T105" fmla="*/ 39588 h 67"/>
              <a:gd name="T106" fmla="*/ 355873 w 81"/>
              <a:gd name="T107" fmla="*/ 39588 h 67"/>
              <a:gd name="T108" fmla="*/ 322922 w 81"/>
              <a:gd name="T109" fmla="*/ 46186 h 67"/>
              <a:gd name="T110" fmla="*/ 303151 w 81"/>
              <a:gd name="T111" fmla="*/ 19794 h 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81" h="67">
                <a:moveTo>
                  <a:pt x="78" y="29"/>
                </a:moveTo>
                <a:cubicBezTo>
                  <a:pt x="78" y="29"/>
                  <a:pt x="78" y="29"/>
                  <a:pt x="78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moveTo>
                  <a:pt x="40" y="0"/>
                </a:moveTo>
                <a:cubicBezTo>
                  <a:pt x="40" y="0"/>
                  <a:pt x="38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3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6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2" y="9"/>
                  <a:pt x="29" y="10"/>
                  <a:pt x="29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1"/>
                  <a:pt x="27" y="11"/>
                </a:cubicBezTo>
                <a:cubicBezTo>
                  <a:pt x="27" y="12"/>
                  <a:pt x="27" y="12"/>
                  <a:pt x="26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4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6"/>
                  <a:pt x="25" y="16"/>
                  <a:pt x="25" y="17"/>
                </a:cubicBezTo>
                <a:cubicBezTo>
                  <a:pt x="25" y="17"/>
                  <a:pt x="24" y="18"/>
                  <a:pt x="24" y="18"/>
                </a:cubicBezTo>
                <a:cubicBezTo>
                  <a:pt x="24" y="18"/>
                  <a:pt x="24" y="18"/>
                  <a:pt x="23" y="17"/>
                </a:cubicBezTo>
                <a:cubicBezTo>
                  <a:pt x="23" y="17"/>
                  <a:pt x="22" y="17"/>
                  <a:pt x="22" y="17"/>
                </a:cubicBezTo>
                <a:cubicBezTo>
                  <a:pt x="22" y="17"/>
                  <a:pt x="22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8" y="20"/>
                  <a:pt x="18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6" y="23"/>
                  <a:pt x="16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8"/>
                  <a:pt x="14" y="28"/>
                </a:cubicBezTo>
                <a:cubicBezTo>
                  <a:pt x="14" y="28"/>
                  <a:pt x="15" y="29"/>
                  <a:pt x="15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3" y="31"/>
                </a:cubicBezTo>
                <a:cubicBezTo>
                  <a:pt x="13" y="32"/>
                  <a:pt x="12" y="32"/>
                  <a:pt x="12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2" y="34"/>
                  <a:pt x="11" y="35"/>
                  <a:pt x="11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5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3" y="38"/>
                </a:cubicBezTo>
                <a:cubicBezTo>
                  <a:pt x="13" y="38"/>
                  <a:pt x="14" y="40"/>
                  <a:pt x="14" y="40"/>
                </a:cubicBezTo>
                <a:cubicBezTo>
                  <a:pt x="14" y="40"/>
                  <a:pt x="14" y="40"/>
                  <a:pt x="15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6" y="45"/>
                </a:cubicBezTo>
                <a:cubicBezTo>
                  <a:pt x="17" y="45"/>
                  <a:pt x="16" y="45"/>
                  <a:pt x="17" y="45"/>
                </a:cubicBezTo>
                <a:cubicBezTo>
                  <a:pt x="18" y="45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1" y="50"/>
                </a:cubicBezTo>
                <a:cubicBezTo>
                  <a:pt x="11" y="50"/>
                  <a:pt x="11" y="51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2"/>
                  <a:pt x="17" y="52"/>
                  <a:pt x="18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20" y="54"/>
                </a:cubicBezTo>
                <a:cubicBezTo>
                  <a:pt x="20" y="54"/>
                  <a:pt x="20" y="54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4"/>
                  <a:pt x="23" y="54"/>
                </a:cubicBezTo>
                <a:cubicBezTo>
                  <a:pt x="23" y="54"/>
                  <a:pt x="24" y="55"/>
                  <a:pt x="24" y="55"/>
                </a:cubicBezTo>
                <a:cubicBezTo>
                  <a:pt x="24" y="56"/>
                  <a:pt x="24" y="56"/>
                  <a:pt x="24" y="56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2" y="64"/>
                  <a:pt x="43" y="64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1"/>
                  <a:pt x="49" y="61"/>
                  <a:pt x="49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2" y="61"/>
                  <a:pt x="52" y="60"/>
                  <a:pt x="52" y="60"/>
                </a:cubicBezTo>
                <a:cubicBezTo>
                  <a:pt x="52" y="58"/>
                  <a:pt x="52" y="58"/>
                  <a:pt x="52" y="58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8"/>
                  <a:pt x="54" y="58"/>
                </a:cubicBezTo>
                <a:cubicBezTo>
                  <a:pt x="55" y="58"/>
                  <a:pt x="55" y="59"/>
                  <a:pt x="56" y="59"/>
                </a:cubicBezTo>
                <a:cubicBezTo>
                  <a:pt x="57" y="59"/>
                  <a:pt x="57" y="60"/>
                  <a:pt x="57" y="60"/>
                </a:cubicBezTo>
                <a:cubicBezTo>
                  <a:pt x="57" y="60"/>
                  <a:pt x="57" y="59"/>
                  <a:pt x="57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1"/>
                  <a:pt x="61" y="61"/>
                  <a:pt x="61" y="61"/>
                </a:cubicBezTo>
                <a:cubicBezTo>
                  <a:pt x="62" y="62"/>
                  <a:pt x="62" y="62"/>
                  <a:pt x="62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2" y="60"/>
                  <a:pt x="62" y="60"/>
                  <a:pt x="62" y="60"/>
                </a:cubicBezTo>
                <a:cubicBezTo>
                  <a:pt x="61" y="58"/>
                  <a:pt x="61" y="58"/>
                  <a:pt x="61" y="58"/>
                </a:cubicBezTo>
                <a:cubicBezTo>
                  <a:pt x="62" y="56"/>
                  <a:pt x="62" y="56"/>
                  <a:pt x="62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6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50"/>
                  <a:pt x="70" y="50"/>
                  <a:pt x="70" y="50"/>
                </a:cubicBezTo>
                <a:cubicBezTo>
                  <a:pt x="70" y="51"/>
                  <a:pt x="71" y="51"/>
                  <a:pt x="71" y="51"/>
                </a:cubicBezTo>
                <a:cubicBezTo>
                  <a:pt x="72" y="51"/>
                  <a:pt x="72" y="50"/>
                  <a:pt x="72" y="50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0"/>
                  <a:pt x="75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9" y="48"/>
                  <a:pt x="77" y="46"/>
                  <a:pt x="77" y="4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4"/>
                  <a:pt x="76" y="44"/>
                  <a:pt x="75" y="44"/>
                </a:cubicBezTo>
                <a:cubicBezTo>
                  <a:pt x="75" y="44"/>
                  <a:pt x="74" y="44"/>
                  <a:pt x="74" y="44"/>
                </a:cubicBezTo>
                <a:cubicBezTo>
                  <a:pt x="74" y="44"/>
                  <a:pt x="74" y="43"/>
                  <a:pt x="74" y="43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3" y="38"/>
                  <a:pt x="71" y="37"/>
                  <a:pt x="71" y="37"/>
                </a:cubicBezTo>
                <a:cubicBezTo>
                  <a:pt x="69" y="35"/>
                  <a:pt x="71" y="33"/>
                  <a:pt x="71" y="33"/>
                </a:cubicBezTo>
                <a:cubicBezTo>
                  <a:pt x="71" y="32"/>
                  <a:pt x="72" y="31"/>
                  <a:pt x="72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9" y="32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1" y="32"/>
                  <a:pt x="81" y="31"/>
                  <a:pt x="81" y="31"/>
                </a:cubicBezTo>
                <a:cubicBezTo>
                  <a:pt x="81" y="31"/>
                  <a:pt x="80" y="30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cubicBezTo>
                  <a:pt x="77" y="29"/>
                  <a:pt x="77" y="29"/>
                  <a:pt x="76" y="29"/>
                </a:cubicBezTo>
                <a:cubicBezTo>
                  <a:pt x="74" y="29"/>
                  <a:pt x="74" y="30"/>
                  <a:pt x="74" y="30"/>
                </a:cubicBezTo>
                <a:cubicBezTo>
                  <a:pt x="71" y="29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3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1" y="22"/>
                  <a:pt x="70" y="22"/>
                </a:cubicBezTo>
                <a:cubicBezTo>
                  <a:pt x="70" y="22"/>
                  <a:pt x="70" y="20"/>
                  <a:pt x="70" y="20"/>
                </a:cubicBezTo>
                <a:cubicBezTo>
                  <a:pt x="70" y="19"/>
                  <a:pt x="70" y="19"/>
                  <a:pt x="71" y="18"/>
                </a:cubicBezTo>
                <a:cubicBezTo>
                  <a:pt x="71" y="17"/>
                  <a:pt x="71" y="17"/>
                  <a:pt x="71" y="16"/>
                </a:cubicBezTo>
                <a:cubicBezTo>
                  <a:pt x="71" y="16"/>
                  <a:pt x="71" y="15"/>
                  <a:pt x="71" y="15"/>
                </a:cubicBezTo>
                <a:cubicBezTo>
                  <a:pt x="71" y="15"/>
                  <a:pt x="69" y="14"/>
                  <a:pt x="68" y="14"/>
                </a:cubicBezTo>
                <a:cubicBezTo>
                  <a:pt x="67" y="14"/>
                  <a:pt x="67" y="13"/>
                  <a:pt x="66" y="13"/>
                </a:cubicBezTo>
                <a:cubicBezTo>
                  <a:pt x="65" y="13"/>
                  <a:pt x="66" y="12"/>
                  <a:pt x="66" y="12"/>
                </a:cubicBezTo>
                <a:cubicBezTo>
                  <a:pt x="66" y="12"/>
                  <a:pt x="65" y="11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5"/>
                  <a:pt x="52" y="6"/>
                  <a:pt x="52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49" y="7"/>
                </a:cubicBezTo>
                <a:cubicBezTo>
                  <a:pt x="49" y="7"/>
                  <a:pt x="48" y="7"/>
                  <a:pt x="48" y="8"/>
                </a:cubicBezTo>
                <a:cubicBezTo>
                  <a:pt x="48" y="8"/>
                  <a:pt x="47" y="8"/>
                  <a:pt x="47" y="7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6" y="5"/>
                  <a:pt x="46" y="3"/>
                </a:cubicBezTo>
                <a:cubicBezTo>
                  <a:pt x="46" y="3"/>
                  <a:pt x="44" y="3"/>
                  <a:pt x="43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51"/>
          <p:cNvSpPr/>
          <p:nvPr>
            <p:custDataLst>
              <p:tags r:id="rId4"/>
            </p:custDataLst>
          </p:nvPr>
        </p:nvSpPr>
        <p:spPr bwMode="auto">
          <a:xfrm>
            <a:off x="4613275" y="3521075"/>
            <a:ext cx="7938" cy="0"/>
          </a:xfrm>
          <a:custGeom>
            <a:avLst/>
            <a:gdLst>
              <a:gd name="T0" fmla="*/ 8342 w 1"/>
              <a:gd name="T1" fmla="*/ 8342 w 1"/>
              <a:gd name="T2" fmla="*/ 8342 w 1"/>
              <a:gd name="T3" fmla="*/ 8342 w 1"/>
              <a:gd name="T4" fmla="*/ 0 w 1"/>
              <a:gd name="T5" fmla="*/ 0 w 1"/>
              <a:gd name="T6" fmla="*/ 8342 w 1"/>
              <a:gd name="T7" fmla="*/ 8342 w 1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</a:gdLst>
            <a:ahLst/>
            <a:cxnLst>
              <a:cxn ang="T8">
                <a:pos x="T0" y="0"/>
              </a:cxn>
              <a:cxn ang="T9">
                <a:pos x="T1" y="0"/>
              </a:cxn>
              <a:cxn ang="T10">
                <a:pos x="T2" y="0"/>
              </a:cxn>
              <a:cxn ang="T11">
                <a:pos x="T3" y="0"/>
              </a:cxn>
              <a:cxn ang="T12">
                <a:pos x="T4" y="0"/>
              </a:cxn>
              <a:cxn ang="T13">
                <a:pos x="T5" y="0"/>
              </a:cxn>
              <a:cxn ang="T14">
                <a:pos x="T6" y="0"/>
              </a:cxn>
              <a:cxn ang="T15">
                <a:pos x="T7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08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078288" y="2447925"/>
            <a:ext cx="692150" cy="585788"/>
          </a:xfrm>
          <a:custGeom>
            <a:avLst/>
            <a:gdLst>
              <a:gd name="T0" fmla="*/ 639540 w 105"/>
              <a:gd name="T1" fmla="*/ 454807 h 89"/>
              <a:gd name="T2" fmla="*/ 646134 w 105"/>
              <a:gd name="T3" fmla="*/ 514130 h 89"/>
              <a:gd name="T4" fmla="*/ 685693 w 105"/>
              <a:gd name="T5" fmla="*/ 520721 h 89"/>
              <a:gd name="T6" fmla="*/ 685693 w 105"/>
              <a:gd name="T7" fmla="*/ 507538 h 89"/>
              <a:gd name="T8" fmla="*/ 692286 w 105"/>
              <a:gd name="T9" fmla="*/ 494355 h 89"/>
              <a:gd name="T10" fmla="*/ 639540 w 105"/>
              <a:gd name="T11" fmla="*/ 454807 h 89"/>
              <a:gd name="T12" fmla="*/ 316474 w 105"/>
              <a:gd name="T13" fmla="*/ 0 h 89"/>
              <a:gd name="T14" fmla="*/ 164830 w 105"/>
              <a:gd name="T15" fmla="*/ 336162 h 89"/>
              <a:gd name="T16" fmla="*/ 606574 w 105"/>
              <a:gd name="T17" fmla="*/ 573452 h 89"/>
              <a:gd name="T18" fmla="*/ 652727 w 105"/>
              <a:gd name="T19" fmla="*/ 586635 h 89"/>
              <a:gd name="T20" fmla="*/ 652727 w 105"/>
              <a:gd name="T21" fmla="*/ 586635 h 89"/>
              <a:gd name="T22" fmla="*/ 659320 w 105"/>
              <a:gd name="T23" fmla="*/ 573452 h 89"/>
              <a:gd name="T24" fmla="*/ 659320 w 105"/>
              <a:gd name="T25" fmla="*/ 573452 h 89"/>
              <a:gd name="T26" fmla="*/ 659320 w 105"/>
              <a:gd name="T27" fmla="*/ 573452 h 89"/>
              <a:gd name="T28" fmla="*/ 659320 w 105"/>
              <a:gd name="T29" fmla="*/ 547087 h 89"/>
              <a:gd name="T30" fmla="*/ 646134 w 105"/>
              <a:gd name="T31" fmla="*/ 540495 h 89"/>
              <a:gd name="T32" fmla="*/ 659320 w 105"/>
              <a:gd name="T33" fmla="*/ 547087 h 89"/>
              <a:gd name="T34" fmla="*/ 659320 w 105"/>
              <a:gd name="T35" fmla="*/ 547087 h 89"/>
              <a:gd name="T36" fmla="*/ 665913 w 105"/>
              <a:gd name="T37" fmla="*/ 520721 h 89"/>
              <a:gd name="T38" fmla="*/ 665913 w 105"/>
              <a:gd name="T39" fmla="*/ 520721 h 89"/>
              <a:gd name="T40" fmla="*/ 652727 w 105"/>
              <a:gd name="T41" fmla="*/ 520721 h 89"/>
              <a:gd name="T42" fmla="*/ 665913 w 105"/>
              <a:gd name="T43" fmla="*/ 520721 h 89"/>
              <a:gd name="T44" fmla="*/ 665913 w 105"/>
              <a:gd name="T45" fmla="*/ 520721 h 89"/>
              <a:gd name="T46" fmla="*/ 665913 w 105"/>
              <a:gd name="T47" fmla="*/ 514130 h 89"/>
              <a:gd name="T48" fmla="*/ 665913 w 105"/>
              <a:gd name="T49" fmla="*/ 514130 h 89"/>
              <a:gd name="T50" fmla="*/ 646134 w 105"/>
              <a:gd name="T51" fmla="*/ 514130 h 89"/>
              <a:gd name="T52" fmla="*/ 646134 w 105"/>
              <a:gd name="T53" fmla="*/ 520721 h 89"/>
              <a:gd name="T54" fmla="*/ 547236 w 105"/>
              <a:gd name="T55" fmla="*/ 461398 h 89"/>
              <a:gd name="T56" fmla="*/ 553829 w 105"/>
              <a:gd name="T57" fmla="*/ 481173 h 89"/>
              <a:gd name="T58" fmla="*/ 501083 w 105"/>
              <a:gd name="T59" fmla="*/ 454807 h 89"/>
              <a:gd name="T60" fmla="*/ 501083 w 105"/>
              <a:gd name="T61" fmla="*/ 487764 h 89"/>
              <a:gd name="T62" fmla="*/ 138457 w 105"/>
              <a:gd name="T63" fmla="*/ 230699 h 89"/>
              <a:gd name="T64" fmla="*/ 316474 w 105"/>
              <a:gd name="T65" fmla="*/ 0 h 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5" h="89">
                <a:moveTo>
                  <a:pt x="97" y="69"/>
                </a:moveTo>
                <a:cubicBezTo>
                  <a:pt x="97" y="72"/>
                  <a:pt x="97" y="75"/>
                  <a:pt x="98" y="78"/>
                </a:cubicBezTo>
                <a:cubicBezTo>
                  <a:pt x="99" y="78"/>
                  <a:pt x="101" y="78"/>
                  <a:pt x="104" y="79"/>
                </a:cubicBezTo>
                <a:cubicBezTo>
                  <a:pt x="104" y="78"/>
                  <a:pt x="104" y="78"/>
                  <a:pt x="104" y="77"/>
                </a:cubicBezTo>
                <a:cubicBezTo>
                  <a:pt x="105" y="77"/>
                  <a:pt x="105" y="76"/>
                  <a:pt x="105" y="75"/>
                </a:cubicBezTo>
                <a:cubicBezTo>
                  <a:pt x="103" y="73"/>
                  <a:pt x="100" y="71"/>
                  <a:pt x="97" y="69"/>
                </a:cubicBezTo>
                <a:moveTo>
                  <a:pt x="48" y="0"/>
                </a:moveTo>
                <a:cubicBezTo>
                  <a:pt x="29" y="8"/>
                  <a:pt x="0" y="23"/>
                  <a:pt x="25" y="51"/>
                </a:cubicBezTo>
                <a:cubicBezTo>
                  <a:pt x="41" y="69"/>
                  <a:pt x="70" y="79"/>
                  <a:pt x="92" y="87"/>
                </a:cubicBezTo>
                <a:cubicBezTo>
                  <a:pt x="95" y="88"/>
                  <a:pt x="97" y="88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9" y="83"/>
                  <a:pt x="98" y="82"/>
                  <a:pt x="98" y="82"/>
                </a:cubicBezTo>
                <a:cubicBezTo>
                  <a:pt x="98" y="82"/>
                  <a:pt x="99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0" y="79"/>
                  <a:pt x="99" y="79"/>
                  <a:pt x="99" y="79"/>
                </a:cubicBezTo>
                <a:cubicBezTo>
                  <a:pt x="99" y="79"/>
                  <a:pt x="100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8" y="78"/>
                </a:cubicBezTo>
                <a:cubicBezTo>
                  <a:pt x="98" y="78"/>
                  <a:pt x="98" y="78"/>
                  <a:pt x="98" y="79"/>
                </a:cubicBezTo>
                <a:cubicBezTo>
                  <a:pt x="93" y="77"/>
                  <a:pt x="87" y="73"/>
                  <a:pt x="83" y="70"/>
                </a:cubicBezTo>
                <a:cubicBezTo>
                  <a:pt x="83" y="71"/>
                  <a:pt x="84" y="72"/>
                  <a:pt x="84" y="73"/>
                </a:cubicBezTo>
                <a:cubicBezTo>
                  <a:pt x="82" y="72"/>
                  <a:pt x="78" y="70"/>
                  <a:pt x="76" y="69"/>
                </a:cubicBezTo>
                <a:cubicBezTo>
                  <a:pt x="77" y="71"/>
                  <a:pt x="76" y="72"/>
                  <a:pt x="76" y="74"/>
                </a:cubicBezTo>
                <a:cubicBezTo>
                  <a:pt x="58" y="68"/>
                  <a:pt x="27" y="51"/>
                  <a:pt x="21" y="35"/>
                </a:cubicBezTo>
                <a:cubicBezTo>
                  <a:pt x="13" y="13"/>
                  <a:pt x="41" y="13"/>
                  <a:pt x="48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120"/>
          <p:cNvSpPr/>
          <p:nvPr>
            <p:custDataLst>
              <p:tags r:id="rId6"/>
            </p:custDataLst>
          </p:nvPr>
        </p:nvSpPr>
        <p:spPr bwMode="auto">
          <a:xfrm>
            <a:off x="4587875" y="4035425"/>
            <a:ext cx="25400" cy="19050"/>
          </a:xfrm>
          <a:custGeom>
            <a:avLst/>
            <a:gdLst>
              <a:gd name="T0" fmla="*/ 25023 w 4"/>
              <a:gd name="T1" fmla="*/ 12975 h 3"/>
              <a:gd name="T2" fmla="*/ 6256 w 4"/>
              <a:gd name="T3" fmla="*/ 0 h 3"/>
              <a:gd name="T4" fmla="*/ 0 w 4"/>
              <a:gd name="T5" fmla="*/ 12975 h 3"/>
              <a:gd name="T6" fmla="*/ 25023 w 4"/>
              <a:gd name="T7" fmla="*/ 12975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4" y="2"/>
                  <a:pt x="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9"/>
          <p:cNvSpPr/>
          <p:nvPr>
            <p:custDataLst>
              <p:tags r:id="rId7"/>
            </p:custDataLst>
          </p:nvPr>
        </p:nvSpPr>
        <p:spPr bwMode="auto">
          <a:xfrm>
            <a:off x="3086100" y="3898900"/>
            <a:ext cx="1416050" cy="814388"/>
          </a:xfrm>
          <a:custGeom>
            <a:avLst/>
            <a:gdLst/>
            <a:ahLst/>
            <a:cxnLst/>
            <a:rect l="0" t="0" r="r" b="b"/>
            <a:pathLst>
              <a:path w="808038" h="465148">
                <a:moveTo>
                  <a:pt x="472836" y="449620"/>
                </a:moveTo>
                <a:lnTo>
                  <a:pt x="473086" y="450141"/>
                </a:lnTo>
                <a:cubicBezTo>
                  <a:pt x="475733" y="455968"/>
                  <a:pt x="478321" y="461382"/>
                  <a:pt x="481144" y="465148"/>
                </a:cubicBezTo>
                <a:cubicBezTo>
                  <a:pt x="473616" y="461382"/>
                  <a:pt x="473616" y="457615"/>
                  <a:pt x="469852" y="450083"/>
                </a:cubicBezTo>
                <a:lnTo>
                  <a:pt x="472836" y="449620"/>
                </a:lnTo>
                <a:close/>
                <a:moveTo>
                  <a:pt x="623888" y="300047"/>
                </a:moveTo>
                <a:lnTo>
                  <a:pt x="590551" y="314335"/>
                </a:lnTo>
                <a:lnTo>
                  <a:pt x="544513" y="322272"/>
                </a:lnTo>
                <a:lnTo>
                  <a:pt x="623888" y="300047"/>
                </a:lnTo>
                <a:close/>
                <a:moveTo>
                  <a:pt x="554931" y="279658"/>
                </a:moveTo>
                <a:cubicBezTo>
                  <a:pt x="562570" y="278617"/>
                  <a:pt x="570442" y="278617"/>
                  <a:pt x="577850" y="280469"/>
                </a:cubicBezTo>
                <a:cubicBezTo>
                  <a:pt x="511175" y="295285"/>
                  <a:pt x="511175" y="295285"/>
                  <a:pt x="511175" y="295285"/>
                </a:cubicBezTo>
                <a:cubicBezTo>
                  <a:pt x="511175" y="295285"/>
                  <a:pt x="532011" y="282784"/>
                  <a:pt x="554931" y="279658"/>
                </a:cubicBezTo>
                <a:close/>
                <a:moveTo>
                  <a:pt x="804863" y="273060"/>
                </a:moveTo>
                <a:cubicBezTo>
                  <a:pt x="748401" y="310725"/>
                  <a:pt x="684410" y="333323"/>
                  <a:pt x="627947" y="370987"/>
                </a:cubicBezTo>
                <a:cubicBezTo>
                  <a:pt x="594069" y="393586"/>
                  <a:pt x="553840" y="428896"/>
                  <a:pt x="512022" y="443550"/>
                </a:cubicBezTo>
                <a:lnTo>
                  <a:pt x="472836" y="449620"/>
                </a:lnTo>
                <a:lnTo>
                  <a:pt x="464676" y="432663"/>
                </a:lnTo>
                <a:cubicBezTo>
                  <a:pt x="458559" y="421834"/>
                  <a:pt x="451031" y="414302"/>
                  <a:pt x="439738" y="419951"/>
                </a:cubicBezTo>
                <a:cubicBezTo>
                  <a:pt x="443502" y="416185"/>
                  <a:pt x="447266" y="416185"/>
                  <a:pt x="454795" y="416185"/>
                </a:cubicBezTo>
                <a:lnTo>
                  <a:pt x="503729" y="401119"/>
                </a:lnTo>
                <a:cubicBezTo>
                  <a:pt x="601598" y="355922"/>
                  <a:pt x="703230" y="310725"/>
                  <a:pt x="804863" y="273060"/>
                </a:cubicBezTo>
                <a:close/>
                <a:moveTo>
                  <a:pt x="500063" y="198447"/>
                </a:moveTo>
                <a:cubicBezTo>
                  <a:pt x="500063" y="198447"/>
                  <a:pt x="477504" y="209758"/>
                  <a:pt x="469984" y="213528"/>
                </a:cubicBezTo>
                <a:cubicBezTo>
                  <a:pt x="469984" y="213528"/>
                  <a:pt x="469984" y="213528"/>
                  <a:pt x="454945" y="217299"/>
                </a:cubicBezTo>
                <a:cubicBezTo>
                  <a:pt x="454945" y="217299"/>
                  <a:pt x="454945" y="217299"/>
                  <a:pt x="436145" y="221069"/>
                </a:cubicBezTo>
                <a:cubicBezTo>
                  <a:pt x="436145" y="221069"/>
                  <a:pt x="436145" y="221069"/>
                  <a:pt x="421106" y="221069"/>
                </a:cubicBezTo>
                <a:cubicBezTo>
                  <a:pt x="421106" y="221069"/>
                  <a:pt x="421106" y="221069"/>
                  <a:pt x="406066" y="224839"/>
                </a:cubicBezTo>
                <a:cubicBezTo>
                  <a:pt x="406066" y="224839"/>
                  <a:pt x="406066" y="224839"/>
                  <a:pt x="379747" y="232380"/>
                </a:cubicBezTo>
                <a:cubicBezTo>
                  <a:pt x="379747" y="232380"/>
                  <a:pt x="379747" y="232380"/>
                  <a:pt x="338388" y="239921"/>
                </a:cubicBezTo>
                <a:cubicBezTo>
                  <a:pt x="338388" y="239921"/>
                  <a:pt x="338388" y="239921"/>
                  <a:pt x="319589" y="243691"/>
                </a:cubicBezTo>
                <a:cubicBezTo>
                  <a:pt x="319589" y="243691"/>
                  <a:pt x="270711" y="251231"/>
                  <a:pt x="259431" y="255002"/>
                </a:cubicBezTo>
                <a:cubicBezTo>
                  <a:pt x="251911" y="258772"/>
                  <a:pt x="244392" y="255002"/>
                  <a:pt x="244392" y="255002"/>
                </a:cubicBezTo>
                <a:cubicBezTo>
                  <a:pt x="244392" y="255002"/>
                  <a:pt x="229352" y="251231"/>
                  <a:pt x="225592" y="255002"/>
                </a:cubicBezTo>
                <a:cubicBezTo>
                  <a:pt x="221832" y="255002"/>
                  <a:pt x="214313" y="255002"/>
                  <a:pt x="206793" y="258772"/>
                </a:cubicBezTo>
                <a:cubicBezTo>
                  <a:pt x="199273" y="258772"/>
                  <a:pt x="187993" y="258772"/>
                  <a:pt x="180474" y="262542"/>
                </a:cubicBezTo>
                <a:cubicBezTo>
                  <a:pt x="169194" y="266313"/>
                  <a:pt x="146635" y="266313"/>
                  <a:pt x="146635" y="266313"/>
                </a:cubicBezTo>
                <a:cubicBezTo>
                  <a:pt x="146635" y="266313"/>
                  <a:pt x="146635" y="266313"/>
                  <a:pt x="120316" y="270083"/>
                </a:cubicBezTo>
                <a:cubicBezTo>
                  <a:pt x="120316" y="270083"/>
                  <a:pt x="45118" y="285165"/>
                  <a:pt x="41358" y="285165"/>
                </a:cubicBezTo>
                <a:cubicBezTo>
                  <a:pt x="33839" y="288935"/>
                  <a:pt x="26319" y="288935"/>
                  <a:pt x="26319" y="288935"/>
                </a:cubicBezTo>
                <a:cubicBezTo>
                  <a:pt x="26319" y="288935"/>
                  <a:pt x="18799" y="288935"/>
                  <a:pt x="11279" y="288935"/>
                </a:cubicBezTo>
                <a:cubicBezTo>
                  <a:pt x="11279" y="288935"/>
                  <a:pt x="11279" y="288935"/>
                  <a:pt x="0" y="288935"/>
                </a:cubicBezTo>
                <a:cubicBezTo>
                  <a:pt x="0" y="288935"/>
                  <a:pt x="0" y="288935"/>
                  <a:pt x="15039" y="277624"/>
                </a:cubicBezTo>
                <a:cubicBezTo>
                  <a:pt x="18799" y="270083"/>
                  <a:pt x="37599" y="281395"/>
                  <a:pt x="37599" y="281395"/>
                </a:cubicBezTo>
                <a:cubicBezTo>
                  <a:pt x="37599" y="281395"/>
                  <a:pt x="37599" y="281395"/>
                  <a:pt x="116556" y="266313"/>
                </a:cubicBezTo>
                <a:cubicBezTo>
                  <a:pt x="116556" y="266313"/>
                  <a:pt x="116556" y="266313"/>
                  <a:pt x="244392" y="243691"/>
                </a:cubicBezTo>
                <a:cubicBezTo>
                  <a:pt x="244392" y="243691"/>
                  <a:pt x="244392" y="243691"/>
                  <a:pt x="297030" y="243691"/>
                </a:cubicBezTo>
                <a:cubicBezTo>
                  <a:pt x="297030" y="243691"/>
                  <a:pt x="297030" y="243691"/>
                  <a:pt x="327109" y="239921"/>
                </a:cubicBezTo>
                <a:cubicBezTo>
                  <a:pt x="327109" y="239921"/>
                  <a:pt x="327109" y="239921"/>
                  <a:pt x="372227" y="221069"/>
                </a:cubicBezTo>
                <a:cubicBezTo>
                  <a:pt x="372227" y="221069"/>
                  <a:pt x="372227" y="221069"/>
                  <a:pt x="402306" y="209758"/>
                </a:cubicBezTo>
                <a:cubicBezTo>
                  <a:pt x="402306" y="209758"/>
                  <a:pt x="402306" y="209758"/>
                  <a:pt x="436145" y="205988"/>
                </a:cubicBezTo>
                <a:cubicBezTo>
                  <a:pt x="436145" y="205988"/>
                  <a:pt x="436145" y="205988"/>
                  <a:pt x="500063" y="198447"/>
                </a:cubicBezTo>
                <a:close/>
                <a:moveTo>
                  <a:pt x="673100" y="176222"/>
                </a:moveTo>
                <a:cubicBezTo>
                  <a:pt x="673100" y="176222"/>
                  <a:pt x="673100" y="176222"/>
                  <a:pt x="638810" y="183631"/>
                </a:cubicBezTo>
                <a:cubicBezTo>
                  <a:pt x="638810" y="183631"/>
                  <a:pt x="638810" y="183631"/>
                  <a:pt x="619760" y="187335"/>
                </a:cubicBezTo>
                <a:cubicBezTo>
                  <a:pt x="619760" y="187335"/>
                  <a:pt x="596900" y="187335"/>
                  <a:pt x="600710" y="179926"/>
                </a:cubicBezTo>
                <a:lnTo>
                  <a:pt x="673100" y="176222"/>
                </a:lnTo>
                <a:close/>
                <a:moveTo>
                  <a:pt x="762454" y="127010"/>
                </a:moveTo>
                <a:cubicBezTo>
                  <a:pt x="770165" y="127010"/>
                  <a:pt x="777876" y="134418"/>
                  <a:pt x="777876" y="134418"/>
                </a:cubicBezTo>
                <a:cubicBezTo>
                  <a:pt x="777876" y="134418"/>
                  <a:pt x="754744" y="149235"/>
                  <a:pt x="750888" y="134418"/>
                </a:cubicBezTo>
                <a:cubicBezTo>
                  <a:pt x="762454" y="127010"/>
                  <a:pt x="762454" y="127010"/>
                  <a:pt x="762454" y="127010"/>
                </a:cubicBezTo>
                <a:close/>
                <a:moveTo>
                  <a:pt x="327437" y="113979"/>
                </a:moveTo>
                <a:cubicBezTo>
                  <a:pt x="341548" y="114442"/>
                  <a:pt x="356600" y="117220"/>
                  <a:pt x="360363" y="126481"/>
                </a:cubicBezTo>
                <a:cubicBezTo>
                  <a:pt x="288867" y="130185"/>
                  <a:pt x="288867" y="130185"/>
                  <a:pt x="288867" y="130185"/>
                </a:cubicBezTo>
                <a:cubicBezTo>
                  <a:pt x="288867" y="130185"/>
                  <a:pt x="270052" y="141298"/>
                  <a:pt x="262526" y="130185"/>
                </a:cubicBezTo>
                <a:cubicBezTo>
                  <a:pt x="262526" y="130185"/>
                  <a:pt x="258763" y="115368"/>
                  <a:pt x="273815" y="119073"/>
                </a:cubicBezTo>
                <a:cubicBezTo>
                  <a:pt x="300155" y="115368"/>
                  <a:pt x="300155" y="115368"/>
                  <a:pt x="300155" y="115368"/>
                </a:cubicBezTo>
                <a:cubicBezTo>
                  <a:pt x="300155" y="115368"/>
                  <a:pt x="313326" y="113516"/>
                  <a:pt x="327437" y="113979"/>
                </a:cubicBezTo>
                <a:close/>
                <a:moveTo>
                  <a:pt x="782109" y="65732"/>
                </a:moveTo>
                <a:cubicBezTo>
                  <a:pt x="785813" y="61922"/>
                  <a:pt x="808038" y="69542"/>
                  <a:pt x="808038" y="69542"/>
                </a:cubicBezTo>
                <a:lnTo>
                  <a:pt x="789517" y="80972"/>
                </a:lnTo>
                <a:cubicBezTo>
                  <a:pt x="789517" y="80972"/>
                  <a:pt x="789517" y="80972"/>
                  <a:pt x="778404" y="80972"/>
                </a:cubicBezTo>
                <a:cubicBezTo>
                  <a:pt x="778404" y="80972"/>
                  <a:pt x="774700" y="69542"/>
                  <a:pt x="782109" y="65732"/>
                </a:cubicBezTo>
                <a:close/>
                <a:moveTo>
                  <a:pt x="508496" y="535"/>
                </a:moveTo>
                <a:cubicBezTo>
                  <a:pt x="514152" y="-901"/>
                  <a:pt x="521692" y="57"/>
                  <a:pt x="529233" y="9628"/>
                </a:cubicBezTo>
                <a:cubicBezTo>
                  <a:pt x="566936" y="13457"/>
                  <a:pt x="566936" y="13457"/>
                  <a:pt x="566936" y="13457"/>
                </a:cubicBezTo>
                <a:cubicBezTo>
                  <a:pt x="619721" y="24943"/>
                  <a:pt x="619721" y="24943"/>
                  <a:pt x="619721" y="24943"/>
                </a:cubicBezTo>
                <a:cubicBezTo>
                  <a:pt x="661194" y="40258"/>
                  <a:pt x="661194" y="40258"/>
                  <a:pt x="661194" y="40258"/>
                </a:cubicBezTo>
                <a:lnTo>
                  <a:pt x="706438" y="40258"/>
                </a:lnTo>
                <a:cubicBezTo>
                  <a:pt x="706438" y="40258"/>
                  <a:pt x="683816" y="55573"/>
                  <a:pt x="661194" y="47915"/>
                </a:cubicBezTo>
                <a:cubicBezTo>
                  <a:pt x="631032" y="36429"/>
                  <a:pt x="631032" y="36429"/>
                  <a:pt x="631032" y="36429"/>
                </a:cubicBezTo>
                <a:cubicBezTo>
                  <a:pt x="585788" y="24943"/>
                  <a:pt x="585788" y="24943"/>
                  <a:pt x="585788" y="24943"/>
                </a:cubicBezTo>
                <a:cubicBezTo>
                  <a:pt x="540544" y="21115"/>
                  <a:pt x="540544" y="21115"/>
                  <a:pt x="540544" y="21115"/>
                </a:cubicBezTo>
                <a:cubicBezTo>
                  <a:pt x="540544" y="21115"/>
                  <a:pt x="495300" y="24943"/>
                  <a:pt x="499070" y="5800"/>
                </a:cubicBezTo>
                <a:cubicBezTo>
                  <a:pt x="499070" y="5800"/>
                  <a:pt x="502841" y="1971"/>
                  <a:pt x="508496" y="5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1" y="2156063"/>
            <a:ext cx="3033910" cy="2730024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959312" y="952753"/>
            <a:ext cx="3932237" cy="1069971"/>
          </a:xfrm>
        </p:spPr>
        <p:txBody>
          <a:bodyPr vert="horz" anchor="b">
            <a:normAutofit/>
          </a:bodyPr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155953" y="952753"/>
            <a:ext cx="6306245" cy="488156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59312" y="202272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596293" y="505877"/>
            <a:ext cx="1182511" cy="5811839"/>
          </a:xfrm>
        </p:spPr>
        <p:txBody>
          <a:bodyPr vert="eaVert" anchor="ctr" anchorCtr="0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450760" y="505877"/>
            <a:ext cx="9763776" cy="581183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41544" y="566945"/>
            <a:ext cx="792921" cy="5720397"/>
          </a:xfrm>
          <a:prstGeom prst="rect">
            <a:avLst/>
          </a:prstGeom>
        </p:spPr>
        <p:txBody>
          <a:bodyPr vert="eaVert" lIns="91440" tIns="45720" rIns="91440" bIns="45720" rtlCol="0" anchor="t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7E209CE7-C191-49CB-93DE-563C8614E8C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1848677" y="844984"/>
            <a:ext cx="9704225" cy="5231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267970" indent="-267970" algn="just" defTabSz="685800" rtl="0" eaLnBrk="1" latinLnBrk="0" hangingPunct="1">
        <a:spcBef>
          <a:spcPts val="300"/>
        </a:spcBef>
        <a:spcAft>
          <a:spcPts val="300"/>
        </a:spcAft>
        <a:buClr>
          <a:schemeClr val="accent1"/>
        </a:buClr>
        <a:buSzPct val="70000"/>
        <a:buFont typeface="Wingdings 2" panose="05020102010507070707" pitchFamily="18" charset="2"/>
        <a:buChar char="f"/>
        <a:defRPr sz="24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20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2pPr>
      <a:lvl3pPr marL="539750" indent="-171450" algn="l" defTabSz="6858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95" indent="-171450" algn="l" defTabSz="6858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840" indent="-171450" algn="l" defTabSz="6858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885" indent="-171450" algn="l" defTabSz="6858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image" Target="../media/image8.emf"/><Relationship Id="rId1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7665;&#20027;&#38761;&#21629;&#20255;&#22823;&#20808;&#34892;&#32773;&#23385;&#20013;&#23665;&#65288;&#23450;&#31295;&#65289;\&#27665;&#20027;&#38761;&#21629;&#20255;&#22823;&#20808;&#34892;&#32773;&#23385;&#20013;&#23665;.ppt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hyperlink" Target="&#21271;&#23435;\&#39640;&#24230;&#38598;&#26435;&#30340;&#21271;&#23435;&#25919;&#27835;&#26032;2.pp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hyperlink" Target="&#20174;&#24748;&#27849;&#27721;&#31616;&#25506;&#23547;&#19997;&#32504;&#20043;&#36335;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hyperlink" Target="../../../../Users/renpengjie-/Desktop/&#23665;&#19996;&#32842;&#22478;&#27719;&#25253;&#12304;2014.8..22&#12305;/&#12304;&#40784;&#20581;&#12305;&#21382;&#21490;&#25945;&#24072;&#19981;&#26159;&#8220;&#25216;&#26415;&#24037;&#20154;&#8221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38518" y="1925955"/>
            <a:ext cx="10556875" cy="8229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“</a:t>
            </a: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历史意识</a:t>
            </a:r>
            <a:r>
              <a:rPr lang="en-US" altLang="zh-CN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”</a:t>
            </a:r>
            <a:r>
              <a:rPr lang="zh-CN" altLang="en-US" sz="48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核心素养解读及教学建议</a:t>
            </a:r>
            <a:endParaRPr lang="zh-CN" altLang="en-US" sz="48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pic>
        <p:nvPicPr>
          <p:cNvPr id="512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8093" y="4507548"/>
            <a:ext cx="3433762" cy="56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9649460" y="4528820"/>
            <a:ext cx="125158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/>
            <a:r>
              <a:rPr lang="zh-CN" alt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夏陈伟</a:t>
            </a:r>
            <a:endParaRPr lang="zh-CN" altLang="en-US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/>
          <p:nvPr/>
        </p:nvSpPr>
        <p:spPr>
          <a:xfrm>
            <a:off x="898525" y="827088"/>
            <a:ext cx="10914063" cy="5313362"/>
          </a:xfrm>
          <a:prstGeom prst="rect">
            <a:avLst/>
          </a:prstGeom>
          <a:solidFill>
            <a:srgbClr val="202020"/>
          </a:solidFill>
          <a:ln w="9525">
            <a:noFill/>
          </a:ln>
        </p:spPr>
        <p:txBody>
          <a:bodyPr wrap="square" anchor="t">
            <a:spAutoFit/>
          </a:bodyPr>
          <a:p>
            <a:pPr lvl="0" indent="0">
              <a:lnSpc>
                <a:spcPct val="105000"/>
              </a:lnSpc>
              <a:spcAft>
                <a:spcPct val="5000"/>
              </a:spcAft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汉匈和战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一课，人们所见课例大多采用一种貌似非常合理的逻辑建构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/>
                <a:ea typeface="黑体" panose="02010609060101010101" pitchFamily="49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因弱而和，因强而战。</a:t>
            </a:r>
            <a:endParaRPr lang="zh-CN" altLang="en-US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某课堂的两个问题：</a:t>
            </a:r>
            <a:r>
              <a:rPr lang="en-US" altLang="zh-CN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教师对学生所说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/>
                <a:ea typeface="楷体_GB2312" panose="02010600030101010101" pitchFamily="49" charset="-122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君子报仇，十年不晚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/>
                <a:ea typeface="楷体_GB2312" panose="02010600030101010101" pitchFamily="49" charset="-122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为何置之不理？</a:t>
            </a:r>
            <a:r>
              <a:rPr lang="en-US" altLang="zh-CN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教师何以要说强大了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/>
                <a:ea typeface="楷体_GB2312" panose="02010600030101010101" pitchFamily="49" charset="-122"/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当然要战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/>
                <a:ea typeface="楷体_GB2312" panose="02010600030101010101" pitchFamily="49" charset="-122"/>
              </a:rPr>
              <a:t>”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？</a:t>
            </a:r>
            <a:endParaRPr lang="zh-CN" altLang="en-US" sz="2400" dirty="0">
              <a:solidFill>
                <a:schemeClr val="bg1"/>
              </a:solidFill>
              <a:latin typeface="楷体_GB2312" panose="02010600030101010101" pitchFamily="49" charset="-122"/>
              <a:ea typeface="楷体_GB2312" panose="02010600030101010101" pitchFamily="49" charset="-122"/>
            </a:endParaRPr>
          </a:p>
          <a:p>
            <a:pPr lvl="0" indent="0">
              <a:lnSpc>
                <a:spcPct val="105000"/>
              </a:lnSpc>
              <a:spcAft>
                <a:spcPct val="50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与之紧密相连的一个论断是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/>
                <a:ea typeface="楷体_GB2312" panose="02010600030101010101" pitchFamily="49" charset="-122"/>
              </a:rPr>
              <a:t>“</a:t>
            </a:r>
            <a:r>
              <a:rPr lang="zh-CN" altLang="en-US" sz="2400" b="1" dirty="0">
                <a:solidFill>
                  <a:srgbClr val="00B050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落后就要挨打</a:t>
            </a:r>
            <a:r>
              <a:rPr lang="zh-CN" altLang="en-US" sz="2400" b="1" dirty="0">
                <a:solidFill>
                  <a:srgbClr val="00B050"/>
                </a:solidFill>
                <a:latin typeface="Arial" panose="020B0604020202020204"/>
                <a:ea typeface="楷体_GB2312" panose="02010600030101010101" pitchFamily="49" charset="-122"/>
              </a:rPr>
              <a:t>”（？）</a:t>
            </a:r>
            <a:r>
              <a:rPr lang="zh-CN" altLang="en-US" sz="2400" b="1" dirty="0">
                <a:solidFill>
                  <a:srgbClr val="00B050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，</a:t>
            </a:r>
            <a:r>
              <a:rPr lang="zh-CN" altLang="en-US" sz="2400" dirty="0">
                <a:solidFill>
                  <a:schemeClr val="bg1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被当做讲述历史内容的逻辑泛滥于课堂。有没有深究：</a:t>
            </a:r>
            <a:endParaRPr lang="zh-CN" altLang="en-US" sz="2400" dirty="0">
              <a:solidFill>
                <a:schemeClr val="bg1"/>
              </a:solidFill>
              <a:latin typeface="楷体_GB2312" panose="02010600030101010101" pitchFamily="49" charset="-122"/>
              <a:ea typeface="楷体_GB2312" panose="02010600030101010101" pitchFamily="49" charset="-122"/>
            </a:endParaRPr>
          </a:p>
          <a:p>
            <a:pPr lvl="0" indent="0" algn="ctr">
              <a:lnSpc>
                <a:spcPct val="105000"/>
              </a:lnSpc>
              <a:spcAft>
                <a:spcPct val="50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这是历史事实，还是历史想象？ 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 algn="ctr">
              <a:lnSpc>
                <a:spcPct val="105000"/>
              </a:lnSpc>
              <a:spcAft>
                <a:spcPct val="500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这是和平逻辑，还是丛林法则？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>
              <a:lnSpc>
                <a:spcPct val="105000"/>
              </a:lnSpc>
              <a:spcAft>
                <a:spcPct val="5000"/>
              </a:spcAft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1】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近代中国真的落后了？若落后，落后在哪？ 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>
              <a:lnSpc>
                <a:spcPct val="105000"/>
              </a:lnSpc>
              <a:spcAft>
                <a:spcPct val="5000"/>
              </a:spcAft>
            </a:pPr>
            <a:r>
              <a:rPr lang="zh-CN" altLang="en-US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    以</a:t>
            </a:r>
            <a:r>
              <a:rPr lang="zh-CN" altLang="en-US" sz="23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幼圆" panose="02010509060101010101" pitchFamily="49" charset="-122"/>
              </a:rPr>
              <a:t>［英］</a:t>
            </a:r>
            <a:r>
              <a:rPr lang="zh-CN" altLang="en-US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麦迪森</a:t>
            </a:r>
            <a:r>
              <a:rPr lang="en-US" altLang="zh-CN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《</a:t>
            </a:r>
            <a:r>
              <a:rPr lang="zh-CN" altLang="en-US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世界经济千年史</a:t>
            </a:r>
            <a:r>
              <a:rPr lang="en-US" altLang="zh-CN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》《</a:t>
            </a:r>
            <a:r>
              <a:rPr lang="zh-CN" altLang="en-US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世界经济千年统计</a:t>
            </a:r>
            <a:r>
              <a:rPr lang="en-US" altLang="zh-CN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》《</a:t>
            </a:r>
            <a:r>
              <a:rPr lang="zh-CN" altLang="en-US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中国经济的长期表现</a:t>
            </a:r>
            <a:r>
              <a:rPr lang="en-US" altLang="zh-CN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》</a:t>
            </a:r>
            <a:r>
              <a:rPr lang="zh-CN" altLang="en-US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三本书为例，评价中国近代以来的历史进程。</a:t>
            </a:r>
            <a:r>
              <a:rPr lang="zh-CN" altLang="en-US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2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>
              <a:lnSpc>
                <a:spcPct val="105000"/>
              </a:lnSpc>
              <a:spcAft>
                <a:spcPct val="5000"/>
              </a:spcAft>
            </a:pPr>
            <a:r>
              <a:rPr lang="zh-CN" altLang="en-US" sz="2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2】“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落后就要挨打”观点隐含着哪些</a:t>
            </a:r>
            <a:r>
              <a:rPr lang="zh-CN" altLang="en-US" sz="28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价值危险？</a:t>
            </a:r>
            <a:endParaRPr lang="zh-CN" altLang="en-US" sz="280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2" name="文本框 1"/>
          <p:cNvSpPr txBox="1"/>
          <p:nvPr/>
        </p:nvSpPr>
        <p:spPr>
          <a:xfrm>
            <a:off x="841375" y="200025"/>
            <a:ext cx="7473950" cy="517525"/>
          </a:xfrm>
          <a:prstGeom prst="rect">
            <a:avLst/>
          </a:prstGeom>
          <a:solidFill>
            <a:srgbClr val="202020"/>
          </a:solidFill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 </a:t>
            </a:r>
            <a:r>
              <a:rPr lang="en-US" altLang="zh-CN" sz="2800" b="1" dirty="0">
                <a:solidFill>
                  <a:srgbClr val="3BFF3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3BFF3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有缺陷的事实判断、逻辑判断误导价值观</a:t>
            </a:r>
            <a:r>
              <a:rPr lang="en-US" altLang="zh-CN" sz="2800" b="1" dirty="0">
                <a:solidFill>
                  <a:srgbClr val="3BFF3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】</a:t>
            </a:r>
            <a:endParaRPr lang="en-US" altLang="zh-CN" sz="2800" b="1" dirty="0">
              <a:solidFill>
                <a:srgbClr val="3BFF3B"/>
              </a:solidFill>
              <a:latin typeface="黑体" panose="02010609060101010101" pitchFamily="49" charset="-122"/>
              <a:ea typeface="黑体" panose="02010609060101010101" pitchFamily="49" charset="-122"/>
              <a:sym typeface="幼圆" panose="02010509060101010101" pitchFamily="49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p>
            <a:pPr marL="0" marR="0" lvl="0" indent="0" algn="l" defTabSz="12185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4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4000"/>
              <a:t>任鹏杰：历史教育的目标追求</a:t>
            </a:r>
            <a:endParaRPr lang="zh-CN" altLang="en-US" sz="40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p>
            <a:pPr marL="0" marR="0" lvl="0" indent="0" algn="l" defTabSz="1218565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D0CE79-49FB-443D-BEF8-6B709DE8FD0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p>
            <a:pPr marL="0" marR="0" lvl="0" indent="0" algn="r" defTabSz="1218565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906490-237C-474C-BA2E-D98840BC1F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8813" y="1100138"/>
            <a:ext cx="8361362" cy="539591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pPr defTabSz="685800">
              <a:buNone/>
            </a:pPr>
            <a:endParaRPr lang="zh-CN" altLang="en-US" kern="1200" baseline="0">
              <a:latin typeface="+mj-ea"/>
              <a:ea typeface="+mj-ea"/>
              <a:cs typeface="+mj-cs"/>
            </a:endParaRPr>
          </a:p>
        </p:txBody>
      </p:sp>
      <p:graphicFrame>
        <p:nvGraphicFramePr>
          <p:cNvPr id="25602" name="内容占位符 3"/>
          <p:cNvGraphicFramePr>
            <a:graphicFrameLocks noGrp="1" noChangeAspect="1"/>
          </p:cNvGraphicFramePr>
          <p:nvPr>
            <p:ph idx="1"/>
          </p:nvPr>
        </p:nvGraphicFramePr>
        <p:xfrm>
          <a:off x="438785" y="226060"/>
          <a:ext cx="11691938" cy="640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6096000" imgH="3429000" progId="PowerPoint.Slide.12">
                  <p:embed/>
                </p:oleObj>
              </mc:Choice>
              <mc:Fallback>
                <p:oleObj name="" r:id="rId1" imgW="6096000" imgH="3429000" progId="PowerPoint.Slide.1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8785" y="226060"/>
                        <a:ext cx="11691938" cy="64055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文本框 2"/>
          <p:cNvSpPr txBox="1"/>
          <p:nvPr/>
        </p:nvSpPr>
        <p:spPr>
          <a:xfrm>
            <a:off x="2041525" y="1522413"/>
            <a:ext cx="2620963" cy="389413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anchor="t">
            <a:spAutoFit/>
          </a:bodyPr>
          <a:p>
            <a:pPr lvl="0" indent="0">
              <a:lnSpc>
                <a:spcPct val="13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空间感知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indent="0">
              <a:lnSpc>
                <a:spcPct val="130000"/>
              </a:lnSpc>
            </a:pPr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历史意识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indent="0">
              <a:lnSpc>
                <a:spcPct val="13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综合思维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lvl="0" indent="0">
              <a:lnSpc>
                <a:spcPct val="130000"/>
              </a:lnSpc>
            </a:pP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社会实践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02240" y="1431925"/>
            <a:ext cx="1605280" cy="28632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唯物史观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时空观念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史料实证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历史解释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家国情怀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占位符 13313"/>
          <p:cNvSpPr>
            <a:spLocks noGrp="1"/>
          </p:cNvSpPr>
          <p:nvPr>
            <p:ph type="body" idx="4294967295"/>
          </p:nvPr>
        </p:nvSpPr>
        <p:spPr>
          <a:xfrm>
            <a:off x="929640" y="825500"/>
            <a:ext cx="10903585" cy="2143125"/>
          </a:xfrm>
          <a:solidFill>
            <a:schemeClr val="bg1"/>
          </a:solidFill>
        </p:spPr>
        <p:txBody>
          <a:bodyPr>
            <a:normAutofit fontScale="5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44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</a:rPr>
              <a:t>历史理解，</a:t>
            </a:r>
            <a:r>
              <a:rPr lang="zh-CN" altLang="en-US" sz="4400" b="1" dirty="0">
                <a:latin typeface="华文仿宋" panose="02010600040101010101" charset="-122"/>
                <a:ea typeface="华文仿宋" panose="02010600040101010101" charset="-122"/>
              </a:rPr>
              <a:t>指在了解的基础上对历史事件、历史人物、历史现象进行解释、推理（推断）、比较、说明，就有关史实进行归类（归纳）、概括，并展开综合分析。</a:t>
            </a:r>
            <a:endParaRPr lang="zh-CN" altLang="en-US" sz="4400" b="1" dirty="0">
              <a:latin typeface="华文仿宋" panose="02010600040101010101" charset="-122"/>
              <a:ea typeface="华文仿宋" panose="0201060004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x-none" sz="3200" b="1">
                <a:latin typeface="华文仿宋" panose="02010600040101010101" charset="-122"/>
                <a:ea typeface="华文仿宋" panose="02010600040101010101" charset="-122"/>
              </a:rPr>
              <a:t>1-1-4 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概述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</a:rPr>
              <a:t>人类社会发展的一般过程，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认识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</a:rPr>
              <a:t>人类历史演进的基本脉络和主要阶段。</a:t>
            </a:r>
            <a:endParaRPr lang="zh-CN" altLang="en-US" sz="3200" b="1" dirty="0">
              <a:latin typeface="华文仿宋" panose="02010600040101010101" charset="-122"/>
              <a:ea typeface="华文仿宋" panose="0201060004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x-none" sz="3200" b="1">
                <a:latin typeface="华文仿宋" panose="02010600040101010101" charset="-122"/>
                <a:ea typeface="华文仿宋" panose="02010600040101010101" charset="-122"/>
              </a:rPr>
              <a:t>2-4-1 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综观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</a:rPr>
              <a:t>中外历史发展的一般过程，</a:t>
            </a:r>
            <a:r>
              <a:rPr lang="zh-CN" altLang="en-US" sz="32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明确</a:t>
            </a:r>
            <a:r>
              <a:rPr lang="zh-CN" altLang="en-US" sz="3200" b="1" dirty="0">
                <a:latin typeface="华文仿宋" panose="02010600040101010101" charset="-122"/>
                <a:ea typeface="华文仿宋" panose="02010600040101010101" charset="-122"/>
              </a:rPr>
              <a:t>社会生产力的发展是推动社会进步的根本原因</a:t>
            </a:r>
            <a:endParaRPr lang="zh-CN" altLang="en-US" sz="4000" b="1" dirty="0">
              <a:latin typeface="华文仿宋" panose="02010600040101010101" charset="-122"/>
              <a:ea typeface="华文仿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895" y="100330"/>
            <a:ext cx="4253230" cy="725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“</a:t>
            </a:r>
            <a:r>
              <a:rPr lang="zh-CN" altLang="en-US" sz="32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历史意识</a:t>
            </a:r>
            <a:r>
              <a:rPr lang="en-US" altLang="zh-CN" sz="32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”</a:t>
            </a:r>
            <a:r>
              <a:rPr lang="zh-CN" altLang="en-US" sz="32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之内涵：</a:t>
            </a:r>
            <a:endParaRPr lang="zh-CN" altLang="en-US" sz="3200" b="1" dirty="0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430" y="4699635"/>
            <a:ext cx="10989945" cy="2148840"/>
          </a:xfrm>
          <a:prstGeom prst="rect">
            <a:avLst/>
          </a:prstGeom>
          <a:solidFill>
            <a:schemeClr val="accent3">
              <a:lumMod val="20000"/>
              <a:lumOff val="80000"/>
              <a:alpha val="46000"/>
            </a:schemeClr>
          </a:solidFill>
        </p:spPr>
        <p:txBody>
          <a:bodyPr wrap="square" rtlCol="0" anchor="t">
            <a:spAutoFit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历史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li's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认同</a:t>
            </a:r>
            <a:r>
              <a:rPr lang="zh-CN" altLang="en-US" sz="20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，是指在理解评析的基础上从</a:t>
            </a:r>
            <a:r>
              <a:rPr lang="zh-CN" altLang="en-US" sz="2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历史视角</a:t>
            </a:r>
            <a:r>
              <a:rPr lang="zh-CN" altLang="en-US" sz="20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对自己国家（历史、政治、文化、民族等）的认可和赞同（认识、情感和态度的综合表现）。</a:t>
            </a:r>
            <a:endParaRPr lang="zh-CN" altLang="en-US" sz="2000" b="1" dirty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2</a:t>
            </a:r>
            <a:r>
              <a:rPr lang="en-US" altLang="zh-CN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-</a:t>
            </a:r>
            <a:r>
              <a:rPr lang="zh-CN" altLang="en-US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2</a:t>
            </a:r>
            <a:r>
              <a:rPr lang="en-US" altLang="zh-CN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-</a:t>
            </a:r>
            <a:r>
              <a:rPr lang="zh-CN" altLang="en-US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3知道从秦代到清代中国历史版图的变化，</a:t>
            </a:r>
            <a:r>
              <a:rPr lang="zh-CN" altLang="en-US" sz="1600" b="1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认识</a:t>
            </a:r>
            <a:r>
              <a:rPr lang="zh-CN" altLang="en-US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中国历史发展的统一大势。</a:t>
            </a:r>
            <a:endParaRPr lang="zh-CN" altLang="en-US" b="1" dirty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3</a:t>
            </a:r>
            <a:r>
              <a:rPr lang="en-US" altLang="zh-CN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-</a:t>
            </a:r>
            <a:r>
              <a:rPr lang="zh-CN" altLang="en-US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1</a:t>
            </a:r>
            <a:r>
              <a:rPr lang="en-US" altLang="zh-CN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-</a:t>
            </a:r>
            <a:r>
              <a:rPr lang="zh-CN" altLang="en-US" sz="16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5 叙述北伐战争、土地革命战争、抗日战争和解放战争的历程，知道新民主主义革命的胜利使中国实现了民族独立和人民解放。</a:t>
            </a:r>
            <a:endParaRPr lang="zh-CN" altLang="en-US" sz="1600" b="1" dirty="0" smtClean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2930" y="2825115"/>
            <a:ext cx="11158220" cy="1874520"/>
          </a:xfrm>
          <a:prstGeom prst="rect">
            <a:avLst/>
          </a:prstGeom>
          <a:solidFill>
            <a:schemeClr val="tx2">
              <a:lumMod val="95000"/>
              <a:alpha val="67000"/>
            </a:schemeClr>
          </a:solidFill>
        </p:spPr>
        <p:txBody>
          <a:bodyPr wrap="square" rtlCol="0" anchor="t">
            <a:spAutoFit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历史评判，</a:t>
            </a:r>
            <a:r>
              <a:rPr lang="zh-CN" altLang="en-US" sz="20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指在理解的基础上对历史人物、历史事件、历史现象从事实和价值等方面做出评价或判断。</a:t>
            </a:r>
            <a:endParaRPr lang="zh-CN" altLang="en-US" sz="2000" b="1" dirty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x-none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2-2-2 </a:t>
            </a:r>
            <a:r>
              <a:rPr lang="zh-CN" altLang="en-US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列举秦朝建立后中国古代的重要人物和事件，</a:t>
            </a:r>
            <a:r>
              <a:rPr lang="zh-CN" altLang="en-US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评析</a:t>
            </a:r>
            <a:r>
              <a:rPr lang="zh-CN" altLang="en-US" sz="2000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这些人物和事件对历史进程产生的重要影响。</a:t>
            </a:r>
            <a:endParaRPr lang="zh-CN" altLang="en-US" sz="2000" b="1" dirty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x-none" b="1">
                <a:latin typeface="华文仿宋" panose="02010600040101010101" charset="-122"/>
                <a:ea typeface="华文仿宋" panose="02010600040101010101" charset="-122"/>
                <a:sym typeface="+mn-ea"/>
              </a:rPr>
              <a:t>2-4-6 </a:t>
            </a:r>
            <a:r>
              <a:rPr lang="zh-CN" altLang="en-US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评述</a:t>
            </a:r>
            <a:r>
              <a:rPr lang="zh-CN" altLang="en-US" b="1" dirty="0">
                <a:latin typeface="华文仿宋" panose="02010600040101010101" charset="-122"/>
                <a:ea typeface="华文仿宋" panose="02010600040101010101" charset="-122"/>
                <a:sym typeface="+mn-ea"/>
              </a:rPr>
              <a:t>重要历史人物的功过，恰当说明他们在历史进程中的作用。</a:t>
            </a:r>
            <a:endParaRPr lang="zh-CN" altLang="en-US" b="1" dirty="0" smtClean="0">
              <a:latin typeface="华文仿宋" panose="02010600040101010101" charset="-122"/>
              <a:ea typeface="华文仿宋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1279525" y="1006475"/>
            <a:ext cx="10197465" cy="457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1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1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1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26670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历史最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Calibri" panose="020F0502020204030204" charset="0"/>
              </a:rPr>
              <a:t>突出的作用是帮助学生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具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Calibri" panose="020F0502020204030204" charset="0"/>
              </a:rPr>
              <a:t>有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历史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Calibri" panose="020F0502020204030204" charset="0"/>
              </a:rPr>
              <a:t>意识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。</a:t>
            </a:r>
            <a:r>
              <a:rPr lang="zh-CN" altLang="en-US" sz="2800" b="1" dirty="0"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从而使</a:t>
            </a:r>
            <a:r>
              <a:rPr lang="zh-CN" altLang="en-US" sz="2800" b="1" dirty="0">
                <a:latin typeface="华文隶书" panose="02010800040101010101" charset="-122"/>
                <a:ea typeface="华文隶书" panose="02010800040101010101" charset="-122"/>
                <a:sym typeface="Calibri" panose="020F0502020204030204" charset="0"/>
              </a:rPr>
              <a:t>学生</a:t>
            </a:r>
            <a:r>
              <a:rPr lang="zh-CN" altLang="en-US" sz="2800" b="1" dirty="0"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能把一切事物看成是历史长河中的一部分，能根据历史启示和历史发展的规律来理解历史，观察现实、展望未来，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（历史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Calibri" panose="020F0502020204030204" charset="0"/>
              </a:rPr>
              <a:t>理解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从而形成对自身、民族、国家、文化的历史及其发展的认同感、自豪感和责任感。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（历史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Calibri" panose="020F0502020204030204" charset="0"/>
              </a:rPr>
              <a:t>认同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能够使学</a:t>
            </a:r>
            <a:r>
              <a:rPr lang="zh-CN" altLang="en-US" sz="2800" b="1" dirty="0">
                <a:latin typeface="华文隶书" panose="02010800040101010101" charset="-122"/>
                <a:ea typeface="华文隶书" panose="02010800040101010101" charset="-122"/>
                <a:sym typeface="Calibri" panose="020F0502020204030204" charset="0"/>
              </a:rPr>
              <a:t>生</a:t>
            </a:r>
            <a:r>
              <a:rPr lang="zh-CN" altLang="en-US" sz="2800" b="1" dirty="0"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用变化的眼光看待历史与</a:t>
            </a:r>
            <a:r>
              <a:rPr lang="zh-CN" altLang="en-US" sz="2800" b="1" dirty="0">
                <a:latin typeface="华文隶书" panose="02010800040101010101" charset="-122"/>
                <a:ea typeface="华文隶书" panose="02010800040101010101" charset="-122"/>
                <a:sym typeface="Calibri" panose="020F0502020204030204" charset="0"/>
              </a:rPr>
              <a:t>现实</a:t>
            </a:r>
            <a:r>
              <a:rPr lang="zh-CN" altLang="en-US" sz="2800" b="1" dirty="0"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，深刻认识到在历史发展中人的作用，能提高自我判断能力和现实社会参与能力。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（历史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Calibri" panose="020F0502020204030204" charset="0"/>
              </a:rPr>
              <a:t>评价</a:t>
            </a:r>
            <a:r>
              <a:rPr lang="zh-CN" altLang="en-US" sz="28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3625" y="2736851"/>
            <a:ext cx="69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汉仪雪君体简"/>
              </a:rPr>
              <a:t>第</a:t>
            </a:r>
            <a:endParaRPr lang="zh-CN" altLang="en-US" sz="40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  <a:cs typeface="汉仪雪君体简"/>
            </a:endParaRPr>
          </a:p>
        </p:txBody>
      </p:sp>
      <p:sp>
        <p:nvSpPr>
          <p:cNvPr id="2051" name="文本框 2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27489" y="1401763"/>
            <a:ext cx="1106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汉仪雪君体简"/>
              </a:rPr>
              <a:t>章</a:t>
            </a:r>
            <a:endParaRPr lang="zh-CN" altLang="en-US" sz="72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  <a:cs typeface="汉仪雪君体简"/>
            </a:endParaRPr>
          </a:p>
        </p:txBody>
      </p:sp>
      <p:sp>
        <p:nvSpPr>
          <p:cNvPr id="29" name="椭圆 28"/>
          <p:cNvSpPr/>
          <p:nvPr>
            <p:custDataLst>
              <p:tags r:id="rId3"/>
            </p:custDataLst>
          </p:nvPr>
        </p:nvSpPr>
        <p:spPr bwMode="auto">
          <a:xfrm>
            <a:off x="2727826" y="1647825"/>
            <a:ext cx="1574175" cy="15741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82500"/>
          </a:bodyPr>
          <a:lstStyle/>
          <a:p>
            <a:pPr algn="ctr">
              <a:defRPr/>
            </a:pPr>
            <a:r>
              <a:rPr lang="en-US" altLang="zh-CN" sz="8000" kern="0" smtClean="0">
                <a:solidFill>
                  <a:schemeClr val="accent1"/>
                </a:solidFill>
              </a:rPr>
              <a:t>2</a:t>
            </a:r>
            <a:endParaRPr lang="en-US" altLang="zh-CN" sz="8000" kern="0" smtClean="0">
              <a:solidFill>
                <a:schemeClr val="accent1"/>
              </a:solidFill>
            </a:endParaRPr>
          </a:p>
        </p:txBody>
      </p:sp>
      <p:sp>
        <p:nvSpPr>
          <p:cNvPr id="30" name="Freeform 9"/>
          <p:cNvSpPr/>
          <p:nvPr>
            <p:custDataLst>
              <p:tags r:id="rId4"/>
            </p:custDataLst>
          </p:nvPr>
        </p:nvSpPr>
        <p:spPr bwMode="auto">
          <a:xfrm>
            <a:off x="2916237" y="1755776"/>
            <a:ext cx="1255712" cy="1335088"/>
          </a:xfrm>
          <a:custGeom>
            <a:avLst/>
            <a:gdLst>
              <a:gd name="T0" fmla="*/ 66 w 788"/>
              <a:gd name="T1" fmla="*/ 471 h 838"/>
              <a:gd name="T2" fmla="*/ 122 w 788"/>
              <a:gd name="T3" fmla="*/ 470 h 838"/>
              <a:gd name="T4" fmla="*/ 29 w 788"/>
              <a:gd name="T5" fmla="*/ 524 h 838"/>
              <a:gd name="T6" fmla="*/ 26 w 788"/>
              <a:gd name="T7" fmla="*/ 592 h 838"/>
              <a:gd name="T8" fmla="*/ 659 w 788"/>
              <a:gd name="T9" fmla="*/ 573 h 838"/>
              <a:gd name="T10" fmla="*/ 55 w 788"/>
              <a:gd name="T11" fmla="*/ 663 h 838"/>
              <a:gd name="T12" fmla="*/ 51 w 788"/>
              <a:gd name="T13" fmla="*/ 632 h 838"/>
              <a:gd name="T14" fmla="*/ 492 w 788"/>
              <a:gd name="T15" fmla="*/ 775 h 838"/>
              <a:gd name="T16" fmla="*/ 392 w 788"/>
              <a:gd name="T17" fmla="*/ 778 h 838"/>
              <a:gd name="T18" fmla="*/ 757 w 788"/>
              <a:gd name="T19" fmla="*/ 248 h 838"/>
              <a:gd name="T20" fmla="*/ 656 w 788"/>
              <a:gd name="T21" fmla="*/ 116 h 838"/>
              <a:gd name="T22" fmla="*/ 486 w 788"/>
              <a:gd name="T23" fmla="*/ 10 h 838"/>
              <a:gd name="T24" fmla="*/ 220 w 788"/>
              <a:gd name="T25" fmla="*/ 53 h 838"/>
              <a:gd name="T26" fmla="*/ 101 w 788"/>
              <a:gd name="T27" fmla="*/ 153 h 838"/>
              <a:gd name="T28" fmla="*/ 58 w 788"/>
              <a:gd name="T29" fmla="*/ 236 h 838"/>
              <a:gd name="T30" fmla="*/ 34 w 788"/>
              <a:gd name="T31" fmla="*/ 315 h 838"/>
              <a:gd name="T32" fmla="*/ 3 w 788"/>
              <a:gd name="T33" fmla="*/ 436 h 838"/>
              <a:gd name="T34" fmla="*/ 23 w 788"/>
              <a:gd name="T35" fmla="*/ 502 h 838"/>
              <a:gd name="T36" fmla="*/ 45 w 788"/>
              <a:gd name="T37" fmla="*/ 489 h 838"/>
              <a:gd name="T38" fmla="*/ 53 w 788"/>
              <a:gd name="T39" fmla="*/ 463 h 838"/>
              <a:gd name="T40" fmla="*/ 60 w 788"/>
              <a:gd name="T41" fmla="*/ 401 h 838"/>
              <a:gd name="T42" fmla="*/ 63 w 788"/>
              <a:gd name="T43" fmla="*/ 312 h 838"/>
              <a:gd name="T44" fmla="*/ 105 w 788"/>
              <a:gd name="T45" fmla="*/ 187 h 838"/>
              <a:gd name="T46" fmla="*/ 159 w 788"/>
              <a:gd name="T47" fmla="*/ 111 h 838"/>
              <a:gd name="T48" fmla="*/ 404 w 788"/>
              <a:gd name="T49" fmla="*/ 53 h 838"/>
              <a:gd name="T50" fmla="*/ 600 w 788"/>
              <a:gd name="T51" fmla="*/ 151 h 838"/>
              <a:gd name="T52" fmla="*/ 616 w 788"/>
              <a:gd name="T53" fmla="*/ 222 h 838"/>
              <a:gd name="T54" fmla="*/ 536 w 788"/>
              <a:gd name="T55" fmla="*/ 177 h 838"/>
              <a:gd name="T56" fmla="*/ 579 w 788"/>
              <a:gd name="T57" fmla="*/ 227 h 838"/>
              <a:gd name="T58" fmla="*/ 667 w 788"/>
              <a:gd name="T59" fmla="*/ 320 h 838"/>
              <a:gd name="T60" fmla="*/ 613 w 788"/>
              <a:gd name="T61" fmla="*/ 273 h 838"/>
              <a:gd name="T62" fmla="*/ 574 w 788"/>
              <a:gd name="T63" fmla="*/ 273 h 838"/>
              <a:gd name="T64" fmla="*/ 692 w 788"/>
              <a:gd name="T65" fmla="*/ 431 h 838"/>
              <a:gd name="T66" fmla="*/ 679 w 788"/>
              <a:gd name="T67" fmla="*/ 558 h 838"/>
              <a:gd name="T68" fmla="*/ 555 w 788"/>
              <a:gd name="T69" fmla="*/ 688 h 838"/>
              <a:gd name="T70" fmla="*/ 423 w 788"/>
              <a:gd name="T71" fmla="*/ 721 h 838"/>
              <a:gd name="T72" fmla="*/ 248 w 788"/>
              <a:gd name="T73" fmla="*/ 682 h 838"/>
              <a:gd name="T74" fmla="*/ 101 w 788"/>
              <a:gd name="T75" fmla="*/ 537 h 838"/>
              <a:gd name="T76" fmla="*/ 108 w 788"/>
              <a:gd name="T77" fmla="*/ 618 h 838"/>
              <a:gd name="T78" fmla="*/ 125 w 788"/>
              <a:gd name="T79" fmla="*/ 666 h 838"/>
              <a:gd name="T80" fmla="*/ 153 w 788"/>
              <a:gd name="T81" fmla="*/ 693 h 838"/>
              <a:gd name="T82" fmla="*/ 190 w 788"/>
              <a:gd name="T83" fmla="*/ 714 h 838"/>
              <a:gd name="T84" fmla="*/ 211 w 788"/>
              <a:gd name="T85" fmla="*/ 685 h 838"/>
              <a:gd name="T86" fmla="*/ 243 w 788"/>
              <a:gd name="T87" fmla="*/ 732 h 838"/>
              <a:gd name="T88" fmla="*/ 299 w 788"/>
              <a:gd name="T89" fmla="*/ 769 h 838"/>
              <a:gd name="T90" fmla="*/ 384 w 788"/>
              <a:gd name="T91" fmla="*/ 758 h 838"/>
              <a:gd name="T92" fmla="*/ 428 w 788"/>
              <a:gd name="T93" fmla="*/ 750 h 838"/>
              <a:gd name="T94" fmla="*/ 492 w 788"/>
              <a:gd name="T95" fmla="*/ 754 h 838"/>
              <a:gd name="T96" fmla="*/ 573 w 788"/>
              <a:gd name="T97" fmla="*/ 733 h 838"/>
              <a:gd name="T98" fmla="*/ 716 w 788"/>
              <a:gd name="T99" fmla="*/ 594 h 838"/>
              <a:gd name="T100" fmla="*/ 743 w 788"/>
              <a:gd name="T101" fmla="*/ 614 h 838"/>
              <a:gd name="T102" fmla="*/ 769 w 788"/>
              <a:gd name="T103" fmla="*/ 505 h 838"/>
              <a:gd name="T104" fmla="*/ 114 w 788"/>
              <a:gd name="T105" fmla="*/ 640 h 838"/>
              <a:gd name="T106" fmla="*/ 209 w 788"/>
              <a:gd name="T107" fmla="*/ 674 h 838"/>
              <a:gd name="T108" fmla="*/ 211 w 788"/>
              <a:gd name="T109" fmla="*/ 671 h 838"/>
              <a:gd name="T110" fmla="*/ 341 w 788"/>
              <a:gd name="T111" fmla="*/ 741 h 838"/>
              <a:gd name="T112" fmla="*/ 80 w 788"/>
              <a:gd name="T113" fmla="*/ 510 h 838"/>
              <a:gd name="T114" fmla="*/ 145 w 788"/>
              <a:gd name="T115" fmla="*/ 759 h 838"/>
              <a:gd name="T116" fmla="*/ 158 w 788"/>
              <a:gd name="T117" fmla="*/ 783 h 838"/>
              <a:gd name="T118" fmla="*/ 244 w 788"/>
              <a:gd name="T119" fmla="*/ 827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8" h="838">
                <a:moveTo>
                  <a:pt x="0" y="207"/>
                </a:moveTo>
                <a:lnTo>
                  <a:pt x="0" y="207"/>
                </a:lnTo>
                <a:lnTo>
                  <a:pt x="2" y="209"/>
                </a:lnTo>
                <a:lnTo>
                  <a:pt x="5" y="212"/>
                </a:lnTo>
                <a:lnTo>
                  <a:pt x="10" y="212"/>
                </a:lnTo>
                <a:lnTo>
                  <a:pt x="14" y="212"/>
                </a:lnTo>
                <a:lnTo>
                  <a:pt x="14" y="212"/>
                </a:lnTo>
                <a:lnTo>
                  <a:pt x="14" y="211"/>
                </a:lnTo>
                <a:lnTo>
                  <a:pt x="14" y="207"/>
                </a:lnTo>
                <a:lnTo>
                  <a:pt x="10" y="204"/>
                </a:lnTo>
                <a:lnTo>
                  <a:pt x="6" y="203"/>
                </a:lnTo>
                <a:lnTo>
                  <a:pt x="3" y="203"/>
                </a:lnTo>
                <a:lnTo>
                  <a:pt x="2" y="204"/>
                </a:lnTo>
                <a:lnTo>
                  <a:pt x="0" y="207"/>
                </a:lnTo>
                <a:lnTo>
                  <a:pt x="0" y="207"/>
                </a:lnTo>
                <a:close/>
                <a:moveTo>
                  <a:pt x="66" y="471"/>
                </a:moveTo>
                <a:lnTo>
                  <a:pt x="66" y="471"/>
                </a:lnTo>
                <a:lnTo>
                  <a:pt x="68" y="468"/>
                </a:lnTo>
                <a:lnTo>
                  <a:pt x="66" y="465"/>
                </a:lnTo>
                <a:lnTo>
                  <a:pt x="64" y="465"/>
                </a:lnTo>
                <a:lnTo>
                  <a:pt x="64" y="465"/>
                </a:lnTo>
                <a:lnTo>
                  <a:pt x="64" y="470"/>
                </a:lnTo>
                <a:lnTo>
                  <a:pt x="64" y="471"/>
                </a:lnTo>
                <a:lnTo>
                  <a:pt x="66" y="471"/>
                </a:lnTo>
                <a:lnTo>
                  <a:pt x="66" y="471"/>
                </a:lnTo>
                <a:close/>
                <a:moveTo>
                  <a:pt x="125" y="470"/>
                </a:moveTo>
                <a:lnTo>
                  <a:pt x="125" y="466"/>
                </a:lnTo>
                <a:lnTo>
                  <a:pt x="125" y="466"/>
                </a:lnTo>
                <a:lnTo>
                  <a:pt x="124" y="466"/>
                </a:lnTo>
                <a:lnTo>
                  <a:pt x="122" y="466"/>
                </a:lnTo>
                <a:lnTo>
                  <a:pt x="121" y="465"/>
                </a:lnTo>
                <a:lnTo>
                  <a:pt x="121" y="465"/>
                </a:lnTo>
                <a:lnTo>
                  <a:pt x="121" y="468"/>
                </a:lnTo>
                <a:lnTo>
                  <a:pt x="122" y="470"/>
                </a:lnTo>
                <a:lnTo>
                  <a:pt x="124" y="471"/>
                </a:lnTo>
                <a:lnTo>
                  <a:pt x="125" y="470"/>
                </a:lnTo>
                <a:lnTo>
                  <a:pt x="125" y="470"/>
                </a:lnTo>
                <a:close/>
                <a:moveTo>
                  <a:pt x="24" y="550"/>
                </a:moveTo>
                <a:lnTo>
                  <a:pt x="24" y="550"/>
                </a:lnTo>
                <a:lnTo>
                  <a:pt x="26" y="550"/>
                </a:lnTo>
                <a:lnTo>
                  <a:pt x="27" y="548"/>
                </a:lnTo>
                <a:lnTo>
                  <a:pt x="27" y="548"/>
                </a:lnTo>
                <a:lnTo>
                  <a:pt x="27" y="542"/>
                </a:lnTo>
                <a:lnTo>
                  <a:pt x="27" y="534"/>
                </a:lnTo>
                <a:lnTo>
                  <a:pt x="26" y="528"/>
                </a:lnTo>
                <a:lnTo>
                  <a:pt x="21" y="523"/>
                </a:lnTo>
                <a:lnTo>
                  <a:pt x="21" y="523"/>
                </a:lnTo>
                <a:lnTo>
                  <a:pt x="23" y="523"/>
                </a:lnTo>
                <a:lnTo>
                  <a:pt x="24" y="524"/>
                </a:lnTo>
                <a:lnTo>
                  <a:pt x="26" y="526"/>
                </a:lnTo>
                <a:lnTo>
                  <a:pt x="29" y="524"/>
                </a:lnTo>
                <a:lnTo>
                  <a:pt x="29" y="524"/>
                </a:lnTo>
                <a:lnTo>
                  <a:pt x="27" y="521"/>
                </a:lnTo>
                <a:lnTo>
                  <a:pt x="26" y="518"/>
                </a:lnTo>
                <a:lnTo>
                  <a:pt x="23" y="516"/>
                </a:lnTo>
                <a:lnTo>
                  <a:pt x="18" y="516"/>
                </a:lnTo>
                <a:lnTo>
                  <a:pt x="18" y="516"/>
                </a:lnTo>
                <a:lnTo>
                  <a:pt x="18" y="513"/>
                </a:lnTo>
                <a:lnTo>
                  <a:pt x="14" y="511"/>
                </a:lnTo>
                <a:lnTo>
                  <a:pt x="13" y="508"/>
                </a:lnTo>
                <a:lnTo>
                  <a:pt x="14" y="503"/>
                </a:lnTo>
                <a:lnTo>
                  <a:pt x="11" y="503"/>
                </a:lnTo>
                <a:lnTo>
                  <a:pt x="11" y="503"/>
                </a:lnTo>
                <a:lnTo>
                  <a:pt x="11" y="526"/>
                </a:lnTo>
                <a:lnTo>
                  <a:pt x="14" y="548"/>
                </a:lnTo>
                <a:lnTo>
                  <a:pt x="19" y="571"/>
                </a:lnTo>
                <a:lnTo>
                  <a:pt x="26" y="592"/>
                </a:lnTo>
                <a:lnTo>
                  <a:pt x="26" y="592"/>
                </a:lnTo>
                <a:lnTo>
                  <a:pt x="31" y="590"/>
                </a:lnTo>
                <a:lnTo>
                  <a:pt x="32" y="585"/>
                </a:lnTo>
                <a:lnTo>
                  <a:pt x="32" y="581"/>
                </a:lnTo>
                <a:lnTo>
                  <a:pt x="31" y="574"/>
                </a:lnTo>
                <a:lnTo>
                  <a:pt x="27" y="561"/>
                </a:lnTo>
                <a:lnTo>
                  <a:pt x="24" y="550"/>
                </a:lnTo>
                <a:lnTo>
                  <a:pt x="24" y="550"/>
                </a:lnTo>
                <a:close/>
                <a:moveTo>
                  <a:pt x="659" y="573"/>
                </a:moveTo>
                <a:lnTo>
                  <a:pt x="659" y="573"/>
                </a:lnTo>
                <a:lnTo>
                  <a:pt x="658" y="574"/>
                </a:lnTo>
                <a:lnTo>
                  <a:pt x="659" y="577"/>
                </a:lnTo>
                <a:lnTo>
                  <a:pt x="664" y="577"/>
                </a:lnTo>
                <a:lnTo>
                  <a:pt x="664" y="577"/>
                </a:lnTo>
                <a:lnTo>
                  <a:pt x="664" y="574"/>
                </a:lnTo>
                <a:lnTo>
                  <a:pt x="663" y="573"/>
                </a:lnTo>
                <a:lnTo>
                  <a:pt x="659" y="573"/>
                </a:lnTo>
                <a:lnTo>
                  <a:pt x="659" y="573"/>
                </a:lnTo>
                <a:close/>
                <a:moveTo>
                  <a:pt x="39" y="611"/>
                </a:moveTo>
                <a:lnTo>
                  <a:pt x="39" y="611"/>
                </a:lnTo>
                <a:lnTo>
                  <a:pt x="39" y="606"/>
                </a:lnTo>
                <a:lnTo>
                  <a:pt x="37" y="602"/>
                </a:lnTo>
                <a:lnTo>
                  <a:pt x="32" y="592"/>
                </a:lnTo>
                <a:lnTo>
                  <a:pt x="32" y="592"/>
                </a:lnTo>
                <a:lnTo>
                  <a:pt x="31" y="594"/>
                </a:lnTo>
                <a:lnTo>
                  <a:pt x="27" y="594"/>
                </a:lnTo>
                <a:lnTo>
                  <a:pt x="27" y="594"/>
                </a:lnTo>
                <a:lnTo>
                  <a:pt x="31" y="603"/>
                </a:lnTo>
                <a:lnTo>
                  <a:pt x="32" y="613"/>
                </a:lnTo>
                <a:lnTo>
                  <a:pt x="35" y="621"/>
                </a:lnTo>
                <a:lnTo>
                  <a:pt x="40" y="629"/>
                </a:lnTo>
                <a:lnTo>
                  <a:pt x="40" y="629"/>
                </a:lnTo>
                <a:lnTo>
                  <a:pt x="42" y="639"/>
                </a:lnTo>
                <a:lnTo>
                  <a:pt x="47" y="647"/>
                </a:lnTo>
                <a:lnTo>
                  <a:pt x="55" y="663"/>
                </a:lnTo>
                <a:lnTo>
                  <a:pt x="66" y="679"/>
                </a:lnTo>
                <a:lnTo>
                  <a:pt x="74" y="695"/>
                </a:lnTo>
                <a:lnTo>
                  <a:pt x="74" y="695"/>
                </a:lnTo>
                <a:lnTo>
                  <a:pt x="80" y="701"/>
                </a:lnTo>
                <a:lnTo>
                  <a:pt x="85" y="708"/>
                </a:lnTo>
                <a:lnTo>
                  <a:pt x="92" y="713"/>
                </a:lnTo>
                <a:lnTo>
                  <a:pt x="98" y="719"/>
                </a:lnTo>
                <a:lnTo>
                  <a:pt x="98" y="719"/>
                </a:lnTo>
                <a:lnTo>
                  <a:pt x="95" y="713"/>
                </a:lnTo>
                <a:lnTo>
                  <a:pt x="92" y="708"/>
                </a:lnTo>
                <a:lnTo>
                  <a:pt x="88" y="703"/>
                </a:lnTo>
                <a:lnTo>
                  <a:pt x="87" y="696"/>
                </a:lnTo>
                <a:lnTo>
                  <a:pt x="87" y="696"/>
                </a:lnTo>
                <a:lnTo>
                  <a:pt x="79" y="688"/>
                </a:lnTo>
                <a:lnTo>
                  <a:pt x="72" y="677"/>
                </a:lnTo>
                <a:lnTo>
                  <a:pt x="61" y="656"/>
                </a:lnTo>
                <a:lnTo>
                  <a:pt x="51" y="632"/>
                </a:lnTo>
                <a:lnTo>
                  <a:pt x="39" y="611"/>
                </a:lnTo>
                <a:lnTo>
                  <a:pt x="39" y="611"/>
                </a:lnTo>
                <a:close/>
                <a:moveTo>
                  <a:pt x="706" y="666"/>
                </a:moveTo>
                <a:lnTo>
                  <a:pt x="706" y="666"/>
                </a:lnTo>
                <a:lnTo>
                  <a:pt x="712" y="666"/>
                </a:lnTo>
                <a:lnTo>
                  <a:pt x="719" y="664"/>
                </a:lnTo>
                <a:lnTo>
                  <a:pt x="724" y="663"/>
                </a:lnTo>
                <a:lnTo>
                  <a:pt x="728" y="659"/>
                </a:lnTo>
                <a:lnTo>
                  <a:pt x="728" y="659"/>
                </a:lnTo>
                <a:lnTo>
                  <a:pt x="722" y="658"/>
                </a:lnTo>
                <a:lnTo>
                  <a:pt x="716" y="659"/>
                </a:lnTo>
                <a:lnTo>
                  <a:pt x="711" y="663"/>
                </a:lnTo>
                <a:lnTo>
                  <a:pt x="706" y="666"/>
                </a:lnTo>
                <a:lnTo>
                  <a:pt x="706" y="666"/>
                </a:lnTo>
                <a:close/>
                <a:moveTo>
                  <a:pt x="490" y="774"/>
                </a:moveTo>
                <a:lnTo>
                  <a:pt x="490" y="774"/>
                </a:lnTo>
                <a:lnTo>
                  <a:pt x="492" y="775"/>
                </a:lnTo>
                <a:lnTo>
                  <a:pt x="494" y="777"/>
                </a:lnTo>
                <a:lnTo>
                  <a:pt x="497" y="777"/>
                </a:lnTo>
                <a:lnTo>
                  <a:pt x="499" y="777"/>
                </a:lnTo>
                <a:lnTo>
                  <a:pt x="499" y="777"/>
                </a:lnTo>
                <a:lnTo>
                  <a:pt x="497" y="775"/>
                </a:lnTo>
                <a:lnTo>
                  <a:pt x="495" y="774"/>
                </a:lnTo>
                <a:lnTo>
                  <a:pt x="494" y="774"/>
                </a:lnTo>
                <a:lnTo>
                  <a:pt x="490" y="774"/>
                </a:lnTo>
                <a:lnTo>
                  <a:pt x="490" y="774"/>
                </a:lnTo>
                <a:close/>
                <a:moveTo>
                  <a:pt x="389" y="787"/>
                </a:moveTo>
                <a:lnTo>
                  <a:pt x="389" y="787"/>
                </a:lnTo>
                <a:lnTo>
                  <a:pt x="392" y="787"/>
                </a:lnTo>
                <a:lnTo>
                  <a:pt x="396" y="785"/>
                </a:lnTo>
                <a:lnTo>
                  <a:pt x="397" y="782"/>
                </a:lnTo>
                <a:lnTo>
                  <a:pt x="396" y="778"/>
                </a:lnTo>
                <a:lnTo>
                  <a:pt x="396" y="778"/>
                </a:lnTo>
                <a:lnTo>
                  <a:pt x="392" y="778"/>
                </a:lnTo>
                <a:lnTo>
                  <a:pt x="391" y="780"/>
                </a:lnTo>
                <a:lnTo>
                  <a:pt x="389" y="787"/>
                </a:lnTo>
                <a:lnTo>
                  <a:pt x="389" y="787"/>
                </a:lnTo>
                <a:close/>
                <a:moveTo>
                  <a:pt x="777" y="421"/>
                </a:moveTo>
                <a:lnTo>
                  <a:pt x="777" y="421"/>
                </a:lnTo>
                <a:lnTo>
                  <a:pt x="783" y="410"/>
                </a:lnTo>
                <a:lnTo>
                  <a:pt x="786" y="399"/>
                </a:lnTo>
                <a:lnTo>
                  <a:pt x="788" y="386"/>
                </a:lnTo>
                <a:lnTo>
                  <a:pt x="788" y="373"/>
                </a:lnTo>
                <a:lnTo>
                  <a:pt x="783" y="346"/>
                </a:lnTo>
                <a:lnTo>
                  <a:pt x="778" y="318"/>
                </a:lnTo>
                <a:lnTo>
                  <a:pt x="778" y="318"/>
                </a:lnTo>
                <a:lnTo>
                  <a:pt x="774" y="299"/>
                </a:lnTo>
                <a:lnTo>
                  <a:pt x="767" y="281"/>
                </a:lnTo>
                <a:lnTo>
                  <a:pt x="762" y="264"/>
                </a:lnTo>
                <a:lnTo>
                  <a:pt x="757" y="248"/>
                </a:lnTo>
                <a:lnTo>
                  <a:pt x="757" y="248"/>
                </a:lnTo>
                <a:lnTo>
                  <a:pt x="753" y="243"/>
                </a:lnTo>
                <a:lnTo>
                  <a:pt x="749" y="240"/>
                </a:lnTo>
                <a:lnTo>
                  <a:pt x="749" y="240"/>
                </a:lnTo>
                <a:lnTo>
                  <a:pt x="743" y="222"/>
                </a:lnTo>
                <a:lnTo>
                  <a:pt x="737" y="204"/>
                </a:lnTo>
                <a:lnTo>
                  <a:pt x="728" y="188"/>
                </a:lnTo>
                <a:lnTo>
                  <a:pt x="719" y="172"/>
                </a:lnTo>
                <a:lnTo>
                  <a:pt x="709" y="158"/>
                </a:lnTo>
                <a:lnTo>
                  <a:pt x="700" y="145"/>
                </a:lnTo>
                <a:lnTo>
                  <a:pt x="675" y="119"/>
                </a:lnTo>
                <a:lnTo>
                  <a:pt x="675" y="119"/>
                </a:lnTo>
                <a:lnTo>
                  <a:pt x="666" y="121"/>
                </a:lnTo>
                <a:lnTo>
                  <a:pt x="659" y="122"/>
                </a:lnTo>
                <a:lnTo>
                  <a:pt x="659" y="122"/>
                </a:lnTo>
                <a:lnTo>
                  <a:pt x="658" y="119"/>
                </a:lnTo>
                <a:lnTo>
                  <a:pt x="656" y="117"/>
                </a:lnTo>
                <a:lnTo>
                  <a:pt x="656" y="116"/>
                </a:lnTo>
                <a:lnTo>
                  <a:pt x="656" y="116"/>
                </a:lnTo>
                <a:lnTo>
                  <a:pt x="650" y="116"/>
                </a:lnTo>
                <a:lnTo>
                  <a:pt x="648" y="114"/>
                </a:lnTo>
                <a:lnTo>
                  <a:pt x="646" y="111"/>
                </a:lnTo>
                <a:lnTo>
                  <a:pt x="646" y="111"/>
                </a:lnTo>
                <a:lnTo>
                  <a:pt x="664" y="113"/>
                </a:lnTo>
                <a:lnTo>
                  <a:pt x="664" y="113"/>
                </a:lnTo>
                <a:lnTo>
                  <a:pt x="663" y="109"/>
                </a:lnTo>
                <a:lnTo>
                  <a:pt x="663" y="105"/>
                </a:lnTo>
                <a:lnTo>
                  <a:pt x="663" y="105"/>
                </a:lnTo>
                <a:lnTo>
                  <a:pt x="643" y="85"/>
                </a:lnTo>
                <a:lnTo>
                  <a:pt x="621" y="68"/>
                </a:lnTo>
                <a:lnTo>
                  <a:pt x="597" y="51"/>
                </a:lnTo>
                <a:lnTo>
                  <a:pt x="571" y="39"/>
                </a:lnTo>
                <a:lnTo>
                  <a:pt x="544" y="27"/>
                </a:lnTo>
                <a:lnTo>
                  <a:pt x="515" y="18"/>
                </a:lnTo>
                <a:lnTo>
                  <a:pt x="486" y="10"/>
                </a:lnTo>
                <a:lnTo>
                  <a:pt x="455" y="6"/>
                </a:lnTo>
                <a:lnTo>
                  <a:pt x="455" y="6"/>
                </a:lnTo>
                <a:lnTo>
                  <a:pt x="429" y="2"/>
                </a:lnTo>
                <a:lnTo>
                  <a:pt x="402" y="0"/>
                </a:lnTo>
                <a:lnTo>
                  <a:pt x="376" y="2"/>
                </a:lnTo>
                <a:lnTo>
                  <a:pt x="351" y="5"/>
                </a:lnTo>
                <a:lnTo>
                  <a:pt x="351" y="5"/>
                </a:lnTo>
                <a:lnTo>
                  <a:pt x="339" y="6"/>
                </a:lnTo>
                <a:lnTo>
                  <a:pt x="330" y="11"/>
                </a:lnTo>
                <a:lnTo>
                  <a:pt x="318" y="13"/>
                </a:lnTo>
                <a:lnTo>
                  <a:pt x="314" y="14"/>
                </a:lnTo>
                <a:lnTo>
                  <a:pt x="307" y="14"/>
                </a:lnTo>
                <a:lnTo>
                  <a:pt x="307" y="14"/>
                </a:lnTo>
                <a:lnTo>
                  <a:pt x="262" y="32"/>
                </a:lnTo>
                <a:lnTo>
                  <a:pt x="240" y="42"/>
                </a:lnTo>
                <a:lnTo>
                  <a:pt x="230" y="47"/>
                </a:lnTo>
                <a:lnTo>
                  <a:pt x="220" y="53"/>
                </a:lnTo>
                <a:lnTo>
                  <a:pt x="220" y="53"/>
                </a:lnTo>
                <a:lnTo>
                  <a:pt x="219" y="53"/>
                </a:lnTo>
                <a:lnTo>
                  <a:pt x="217" y="53"/>
                </a:lnTo>
                <a:lnTo>
                  <a:pt x="217" y="53"/>
                </a:lnTo>
                <a:lnTo>
                  <a:pt x="204" y="63"/>
                </a:lnTo>
                <a:lnTo>
                  <a:pt x="193" y="69"/>
                </a:lnTo>
                <a:lnTo>
                  <a:pt x="180" y="77"/>
                </a:lnTo>
                <a:lnTo>
                  <a:pt x="170" y="87"/>
                </a:lnTo>
                <a:lnTo>
                  <a:pt x="170" y="87"/>
                </a:lnTo>
                <a:lnTo>
                  <a:pt x="153" y="100"/>
                </a:lnTo>
                <a:lnTo>
                  <a:pt x="135" y="116"/>
                </a:lnTo>
                <a:lnTo>
                  <a:pt x="119" y="132"/>
                </a:lnTo>
                <a:lnTo>
                  <a:pt x="101" y="146"/>
                </a:lnTo>
                <a:lnTo>
                  <a:pt x="101" y="146"/>
                </a:lnTo>
                <a:lnTo>
                  <a:pt x="103" y="150"/>
                </a:lnTo>
                <a:lnTo>
                  <a:pt x="103" y="151"/>
                </a:lnTo>
                <a:lnTo>
                  <a:pt x="101" y="153"/>
                </a:lnTo>
                <a:lnTo>
                  <a:pt x="101" y="153"/>
                </a:lnTo>
                <a:lnTo>
                  <a:pt x="98" y="154"/>
                </a:lnTo>
                <a:lnTo>
                  <a:pt x="93" y="158"/>
                </a:lnTo>
                <a:lnTo>
                  <a:pt x="88" y="166"/>
                </a:lnTo>
                <a:lnTo>
                  <a:pt x="85" y="174"/>
                </a:lnTo>
                <a:lnTo>
                  <a:pt x="80" y="183"/>
                </a:lnTo>
                <a:lnTo>
                  <a:pt x="80" y="183"/>
                </a:lnTo>
                <a:lnTo>
                  <a:pt x="82" y="183"/>
                </a:lnTo>
                <a:lnTo>
                  <a:pt x="84" y="185"/>
                </a:lnTo>
                <a:lnTo>
                  <a:pt x="85" y="188"/>
                </a:lnTo>
                <a:lnTo>
                  <a:pt x="85" y="188"/>
                </a:lnTo>
                <a:lnTo>
                  <a:pt x="80" y="195"/>
                </a:lnTo>
                <a:lnTo>
                  <a:pt x="77" y="203"/>
                </a:lnTo>
                <a:lnTo>
                  <a:pt x="71" y="219"/>
                </a:lnTo>
                <a:lnTo>
                  <a:pt x="68" y="227"/>
                </a:lnTo>
                <a:lnTo>
                  <a:pt x="63" y="233"/>
                </a:lnTo>
                <a:lnTo>
                  <a:pt x="58" y="236"/>
                </a:lnTo>
                <a:lnTo>
                  <a:pt x="50" y="240"/>
                </a:lnTo>
                <a:lnTo>
                  <a:pt x="50" y="240"/>
                </a:lnTo>
                <a:lnTo>
                  <a:pt x="53" y="244"/>
                </a:lnTo>
                <a:lnTo>
                  <a:pt x="55" y="249"/>
                </a:lnTo>
                <a:lnTo>
                  <a:pt x="55" y="256"/>
                </a:lnTo>
                <a:lnTo>
                  <a:pt x="53" y="262"/>
                </a:lnTo>
                <a:lnTo>
                  <a:pt x="47" y="272"/>
                </a:lnTo>
                <a:lnTo>
                  <a:pt x="39" y="281"/>
                </a:lnTo>
                <a:lnTo>
                  <a:pt x="39" y="281"/>
                </a:lnTo>
                <a:lnTo>
                  <a:pt x="40" y="285"/>
                </a:lnTo>
                <a:lnTo>
                  <a:pt x="40" y="288"/>
                </a:lnTo>
                <a:lnTo>
                  <a:pt x="35" y="294"/>
                </a:lnTo>
                <a:lnTo>
                  <a:pt x="35" y="294"/>
                </a:lnTo>
                <a:lnTo>
                  <a:pt x="35" y="301"/>
                </a:lnTo>
                <a:lnTo>
                  <a:pt x="34" y="306"/>
                </a:lnTo>
                <a:lnTo>
                  <a:pt x="34" y="310"/>
                </a:lnTo>
                <a:lnTo>
                  <a:pt x="34" y="315"/>
                </a:lnTo>
                <a:lnTo>
                  <a:pt x="34" y="315"/>
                </a:lnTo>
                <a:lnTo>
                  <a:pt x="29" y="327"/>
                </a:lnTo>
                <a:lnTo>
                  <a:pt x="21" y="335"/>
                </a:lnTo>
                <a:lnTo>
                  <a:pt x="19" y="339"/>
                </a:lnTo>
                <a:lnTo>
                  <a:pt x="16" y="344"/>
                </a:lnTo>
                <a:lnTo>
                  <a:pt x="16" y="349"/>
                </a:lnTo>
                <a:lnTo>
                  <a:pt x="16" y="355"/>
                </a:lnTo>
                <a:lnTo>
                  <a:pt x="16" y="355"/>
                </a:lnTo>
                <a:lnTo>
                  <a:pt x="13" y="355"/>
                </a:lnTo>
                <a:lnTo>
                  <a:pt x="10" y="354"/>
                </a:lnTo>
                <a:lnTo>
                  <a:pt x="10" y="354"/>
                </a:lnTo>
                <a:lnTo>
                  <a:pt x="8" y="357"/>
                </a:lnTo>
                <a:lnTo>
                  <a:pt x="5" y="359"/>
                </a:lnTo>
                <a:lnTo>
                  <a:pt x="5" y="359"/>
                </a:lnTo>
                <a:lnTo>
                  <a:pt x="3" y="376"/>
                </a:lnTo>
                <a:lnTo>
                  <a:pt x="3" y="396"/>
                </a:lnTo>
                <a:lnTo>
                  <a:pt x="3" y="436"/>
                </a:lnTo>
                <a:lnTo>
                  <a:pt x="3" y="436"/>
                </a:lnTo>
                <a:lnTo>
                  <a:pt x="6" y="454"/>
                </a:lnTo>
                <a:lnTo>
                  <a:pt x="8" y="471"/>
                </a:lnTo>
                <a:lnTo>
                  <a:pt x="8" y="471"/>
                </a:lnTo>
                <a:lnTo>
                  <a:pt x="8" y="487"/>
                </a:lnTo>
                <a:lnTo>
                  <a:pt x="10" y="495"/>
                </a:lnTo>
                <a:lnTo>
                  <a:pt x="11" y="499"/>
                </a:lnTo>
                <a:lnTo>
                  <a:pt x="14" y="500"/>
                </a:lnTo>
                <a:lnTo>
                  <a:pt x="14" y="500"/>
                </a:lnTo>
                <a:lnTo>
                  <a:pt x="14" y="500"/>
                </a:lnTo>
                <a:lnTo>
                  <a:pt x="14" y="497"/>
                </a:lnTo>
                <a:lnTo>
                  <a:pt x="14" y="495"/>
                </a:lnTo>
                <a:lnTo>
                  <a:pt x="18" y="495"/>
                </a:lnTo>
                <a:lnTo>
                  <a:pt x="18" y="495"/>
                </a:lnTo>
                <a:lnTo>
                  <a:pt x="21" y="497"/>
                </a:lnTo>
                <a:lnTo>
                  <a:pt x="23" y="502"/>
                </a:lnTo>
                <a:lnTo>
                  <a:pt x="23" y="502"/>
                </a:lnTo>
                <a:lnTo>
                  <a:pt x="21" y="505"/>
                </a:lnTo>
                <a:lnTo>
                  <a:pt x="19" y="507"/>
                </a:lnTo>
                <a:lnTo>
                  <a:pt x="18" y="508"/>
                </a:lnTo>
                <a:lnTo>
                  <a:pt x="18" y="513"/>
                </a:lnTo>
                <a:lnTo>
                  <a:pt x="18" y="513"/>
                </a:lnTo>
                <a:lnTo>
                  <a:pt x="21" y="513"/>
                </a:lnTo>
                <a:lnTo>
                  <a:pt x="24" y="511"/>
                </a:lnTo>
                <a:lnTo>
                  <a:pt x="29" y="508"/>
                </a:lnTo>
                <a:lnTo>
                  <a:pt x="32" y="503"/>
                </a:lnTo>
                <a:lnTo>
                  <a:pt x="39" y="499"/>
                </a:lnTo>
                <a:lnTo>
                  <a:pt x="39" y="499"/>
                </a:lnTo>
                <a:lnTo>
                  <a:pt x="37" y="495"/>
                </a:lnTo>
                <a:lnTo>
                  <a:pt x="39" y="492"/>
                </a:lnTo>
                <a:lnTo>
                  <a:pt x="39" y="492"/>
                </a:lnTo>
                <a:lnTo>
                  <a:pt x="40" y="491"/>
                </a:lnTo>
                <a:lnTo>
                  <a:pt x="43" y="489"/>
                </a:lnTo>
                <a:lnTo>
                  <a:pt x="45" y="489"/>
                </a:lnTo>
                <a:lnTo>
                  <a:pt x="47" y="486"/>
                </a:lnTo>
                <a:lnTo>
                  <a:pt x="47" y="486"/>
                </a:lnTo>
                <a:lnTo>
                  <a:pt x="42" y="486"/>
                </a:lnTo>
                <a:lnTo>
                  <a:pt x="39" y="486"/>
                </a:lnTo>
                <a:lnTo>
                  <a:pt x="39" y="486"/>
                </a:lnTo>
                <a:lnTo>
                  <a:pt x="42" y="479"/>
                </a:lnTo>
                <a:lnTo>
                  <a:pt x="45" y="473"/>
                </a:lnTo>
                <a:lnTo>
                  <a:pt x="50" y="468"/>
                </a:lnTo>
                <a:lnTo>
                  <a:pt x="53" y="468"/>
                </a:lnTo>
                <a:lnTo>
                  <a:pt x="56" y="468"/>
                </a:lnTo>
                <a:lnTo>
                  <a:pt x="56" y="468"/>
                </a:lnTo>
                <a:lnTo>
                  <a:pt x="56" y="465"/>
                </a:lnTo>
                <a:lnTo>
                  <a:pt x="53" y="465"/>
                </a:lnTo>
                <a:lnTo>
                  <a:pt x="51" y="465"/>
                </a:lnTo>
                <a:lnTo>
                  <a:pt x="53" y="463"/>
                </a:lnTo>
                <a:lnTo>
                  <a:pt x="53" y="463"/>
                </a:lnTo>
                <a:lnTo>
                  <a:pt x="53" y="463"/>
                </a:lnTo>
                <a:lnTo>
                  <a:pt x="55" y="462"/>
                </a:lnTo>
                <a:lnTo>
                  <a:pt x="55" y="462"/>
                </a:lnTo>
                <a:lnTo>
                  <a:pt x="53" y="462"/>
                </a:lnTo>
                <a:lnTo>
                  <a:pt x="53" y="462"/>
                </a:lnTo>
                <a:lnTo>
                  <a:pt x="53" y="460"/>
                </a:lnTo>
                <a:lnTo>
                  <a:pt x="56" y="457"/>
                </a:lnTo>
                <a:lnTo>
                  <a:pt x="61" y="454"/>
                </a:lnTo>
                <a:lnTo>
                  <a:pt x="66" y="454"/>
                </a:lnTo>
                <a:lnTo>
                  <a:pt x="66" y="454"/>
                </a:lnTo>
                <a:lnTo>
                  <a:pt x="63" y="449"/>
                </a:lnTo>
                <a:lnTo>
                  <a:pt x="63" y="449"/>
                </a:lnTo>
                <a:lnTo>
                  <a:pt x="63" y="442"/>
                </a:lnTo>
                <a:lnTo>
                  <a:pt x="63" y="436"/>
                </a:lnTo>
                <a:lnTo>
                  <a:pt x="60" y="421"/>
                </a:lnTo>
                <a:lnTo>
                  <a:pt x="58" y="413"/>
                </a:lnTo>
                <a:lnTo>
                  <a:pt x="58" y="407"/>
                </a:lnTo>
                <a:lnTo>
                  <a:pt x="60" y="401"/>
                </a:lnTo>
                <a:lnTo>
                  <a:pt x="64" y="397"/>
                </a:lnTo>
                <a:lnTo>
                  <a:pt x="64" y="397"/>
                </a:lnTo>
                <a:lnTo>
                  <a:pt x="63" y="380"/>
                </a:lnTo>
                <a:lnTo>
                  <a:pt x="61" y="364"/>
                </a:lnTo>
                <a:lnTo>
                  <a:pt x="61" y="346"/>
                </a:lnTo>
                <a:lnTo>
                  <a:pt x="63" y="327"/>
                </a:lnTo>
                <a:lnTo>
                  <a:pt x="63" y="327"/>
                </a:lnTo>
                <a:lnTo>
                  <a:pt x="63" y="325"/>
                </a:lnTo>
                <a:lnTo>
                  <a:pt x="60" y="323"/>
                </a:lnTo>
                <a:lnTo>
                  <a:pt x="58" y="323"/>
                </a:lnTo>
                <a:lnTo>
                  <a:pt x="58" y="320"/>
                </a:lnTo>
                <a:lnTo>
                  <a:pt x="58" y="320"/>
                </a:lnTo>
                <a:lnTo>
                  <a:pt x="60" y="318"/>
                </a:lnTo>
                <a:lnTo>
                  <a:pt x="61" y="317"/>
                </a:lnTo>
                <a:lnTo>
                  <a:pt x="63" y="315"/>
                </a:lnTo>
                <a:lnTo>
                  <a:pt x="63" y="312"/>
                </a:lnTo>
                <a:lnTo>
                  <a:pt x="63" y="312"/>
                </a:lnTo>
                <a:lnTo>
                  <a:pt x="66" y="299"/>
                </a:lnTo>
                <a:lnTo>
                  <a:pt x="69" y="286"/>
                </a:lnTo>
                <a:lnTo>
                  <a:pt x="71" y="262"/>
                </a:lnTo>
                <a:lnTo>
                  <a:pt x="71" y="262"/>
                </a:lnTo>
                <a:lnTo>
                  <a:pt x="72" y="256"/>
                </a:lnTo>
                <a:lnTo>
                  <a:pt x="76" y="249"/>
                </a:lnTo>
                <a:lnTo>
                  <a:pt x="80" y="238"/>
                </a:lnTo>
                <a:lnTo>
                  <a:pt x="87" y="225"/>
                </a:lnTo>
                <a:lnTo>
                  <a:pt x="87" y="219"/>
                </a:lnTo>
                <a:lnTo>
                  <a:pt x="87" y="212"/>
                </a:lnTo>
                <a:lnTo>
                  <a:pt x="87" y="212"/>
                </a:lnTo>
                <a:lnTo>
                  <a:pt x="92" y="207"/>
                </a:lnTo>
                <a:lnTo>
                  <a:pt x="96" y="199"/>
                </a:lnTo>
                <a:lnTo>
                  <a:pt x="98" y="193"/>
                </a:lnTo>
                <a:lnTo>
                  <a:pt x="98" y="185"/>
                </a:lnTo>
                <a:lnTo>
                  <a:pt x="98" y="185"/>
                </a:lnTo>
                <a:lnTo>
                  <a:pt x="105" y="187"/>
                </a:lnTo>
                <a:lnTo>
                  <a:pt x="111" y="185"/>
                </a:lnTo>
                <a:lnTo>
                  <a:pt x="117" y="182"/>
                </a:lnTo>
                <a:lnTo>
                  <a:pt x="121" y="177"/>
                </a:lnTo>
                <a:lnTo>
                  <a:pt x="121" y="177"/>
                </a:lnTo>
                <a:lnTo>
                  <a:pt x="119" y="174"/>
                </a:lnTo>
                <a:lnTo>
                  <a:pt x="117" y="170"/>
                </a:lnTo>
                <a:lnTo>
                  <a:pt x="116" y="169"/>
                </a:lnTo>
                <a:lnTo>
                  <a:pt x="114" y="164"/>
                </a:lnTo>
                <a:lnTo>
                  <a:pt x="114" y="164"/>
                </a:lnTo>
                <a:lnTo>
                  <a:pt x="119" y="158"/>
                </a:lnTo>
                <a:lnTo>
                  <a:pt x="124" y="151"/>
                </a:lnTo>
                <a:lnTo>
                  <a:pt x="135" y="138"/>
                </a:lnTo>
                <a:lnTo>
                  <a:pt x="146" y="127"/>
                </a:lnTo>
                <a:lnTo>
                  <a:pt x="151" y="119"/>
                </a:lnTo>
                <a:lnTo>
                  <a:pt x="156" y="113"/>
                </a:lnTo>
                <a:lnTo>
                  <a:pt x="156" y="113"/>
                </a:lnTo>
                <a:lnTo>
                  <a:pt x="159" y="111"/>
                </a:lnTo>
                <a:lnTo>
                  <a:pt x="162" y="109"/>
                </a:lnTo>
                <a:lnTo>
                  <a:pt x="166" y="105"/>
                </a:lnTo>
                <a:lnTo>
                  <a:pt x="166" y="105"/>
                </a:lnTo>
                <a:lnTo>
                  <a:pt x="187" y="90"/>
                </a:lnTo>
                <a:lnTo>
                  <a:pt x="211" y="77"/>
                </a:lnTo>
                <a:lnTo>
                  <a:pt x="235" y="66"/>
                </a:lnTo>
                <a:lnTo>
                  <a:pt x="261" y="56"/>
                </a:lnTo>
                <a:lnTo>
                  <a:pt x="289" y="50"/>
                </a:lnTo>
                <a:lnTo>
                  <a:pt x="317" y="43"/>
                </a:lnTo>
                <a:lnTo>
                  <a:pt x="347" y="42"/>
                </a:lnTo>
                <a:lnTo>
                  <a:pt x="378" y="42"/>
                </a:lnTo>
                <a:lnTo>
                  <a:pt x="378" y="42"/>
                </a:lnTo>
                <a:lnTo>
                  <a:pt x="381" y="45"/>
                </a:lnTo>
                <a:lnTo>
                  <a:pt x="383" y="48"/>
                </a:lnTo>
                <a:lnTo>
                  <a:pt x="383" y="48"/>
                </a:lnTo>
                <a:lnTo>
                  <a:pt x="392" y="50"/>
                </a:lnTo>
                <a:lnTo>
                  <a:pt x="404" y="53"/>
                </a:lnTo>
                <a:lnTo>
                  <a:pt x="404" y="53"/>
                </a:lnTo>
                <a:lnTo>
                  <a:pt x="408" y="56"/>
                </a:lnTo>
                <a:lnTo>
                  <a:pt x="413" y="60"/>
                </a:lnTo>
                <a:lnTo>
                  <a:pt x="425" y="63"/>
                </a:lnTo>
                <a:lnTo>
                  <a:pt x="436" y="66"/>
                </a:lnTo>
                <a:lnTo>
                  <a:pt x="447" y="69"/>
                </a:lnTo>
                <a:lnTo>
                  <a:pt x="447" y="69"/>
                </a:lnTo>
                <a:lnTo>
                  <a:pt x="478" y="84"/>
                </a:lnTo>
                <a:lnTo>
                  <a:pt x="508" y="97"/>
                </a:lnTo>
                <a:lnTo>
                  <a:pt x="508" y="97"/>
                </a:lnTo>
                <a:lnTo>
                  <a:pt x="550" y="114"/>
                </a:lnTo>
                <a:lnTo>
                  <a:pt x="569" y="124"/>
                </a:lnTo>
                <a:lnTo>
                  <a:pt x="577" y="129"/>
                </a:lnTo>
                <a:lnTo>
                  <a:pt x="585" y="135"/>
                </a:lnTo>
                <a:lnTo>
                  <a:pt x="585" y="135"/>
                </a:lnTo>
                <a:lnTo>
                  <a:pt x="593" y="143"/>
                </a:lnTo>
                <a:lnTo>
                  <a:pt x="600" y="151"/>
                </a:lnTo>
                <a:lnTo>
                  <a:pt x="609" y="170"/>
                </a:lnTo>
                <a:lnTo>
                  <a:pt x="618" y="191"/>
                </a:lnTo>
                <a:lnTo>
                  <a:pt x="627" y="212"/>
                </a:lnTo>
                <a:lnTo>
                  <a:pt x="627" y="212"/>
                </a:lnTo>
                <a:lnTo>
                  <a:pt x="635" y="227"/>
                </a:lnTo>
                <a:lnTo>
                  <a:pt x="643" y="243"/>
                </a:lnTo>
                <a:lnTo>
                  <a:pt x="643" y="243"/>
                </a:lnTo>
                <a:lnTo>
                  <a:pt x="635" y="238"/>
                </a:lnTo>
                <a:lnTo>
                  <a:pt x="630" y="233"/>
                </a:lnTo>
                <a:lnTo>
                  <a:pt x="629" y="228"/>
                </a:lnTo>
                <a:lnTo>
                  <a:pt x="629" y="228"/>
                </a:lnTo>
                <a:lnTo>
                  <a:pt x="626" y="228"/>
                </a:lnTo>
                <a:lnTo>
                  <a:pt x="624" y="228"/>
                </a:lnTo>
                <a:lnTo>
                  <a:pt x="624" y="227"/>
                </a:lnTo>
                <a:lnTo>
                  <a:pt x="621" y="228"/>
                </a:lnTo>
                <a:lnTo>
                  <a:pt x="621" y="228"/>
                </a:lnTo>
                <a:lnTo>
                  <a:pt x="616" y="222"/>
                </a:lnTo>
                <a:lnTo>
                  <a:pt x="609" y="217"/>
                </a:lnTo>
                <a:lnTo>
                  <a:pt x="603" y="212"/>
                </a:lnTo>
                <a:lnTo>
                  <a:pt x="595" y="209"/>
                </a:lnTo>
                <a:lnTo>
                  <a:pt x="595" y="209"/>
                </a:lnTo>
                <a:lnTo>
                  <a:pt x="592" y="206"/>
                </a:lnTo>
                <a:lnTo>
                  <a:pt x="589" y="203"/>
                </a:lnTo>
                <a:lnTo>
                  <a:pt x="579" y="196"/>
                </a:lnTo>
                <a:lnTo>
                  <a:pt x="558" y="188"/>
                </a:lnTo>
                <a:lnTo>
                  <a:pt x="558" y="188"/>
                </a:lnTo>
                <a:lnTo>
                  <a:pt x="552" y="185"/>
                </a:lnTo>
                <a:lnTo>
                  <a:pt x="545" y="179"/>
                </a:lnTo>
                <a:lnTo>
                  <a:pt x="539" y="174"/>
                </a:lnTo>
                <a:lnTo>
                  <a:pt x="536" y="172"/>
                </a:lnTo>
                <a:lnTo>
                  <a:pt x="531" y="172"/>
                </a:lnTo>
                <a:lnTo>
                  <a:pt x="531" y="172"/>
                </a:lnTo>
                <a:lnTo>
                  <a:pt x="532" y="175"/>
                </a:lnTo>
                <a:lnTo>
                  <a:pt x="536" y="177"/>
                </a:lnTo>
                <a:lnTo>
                  <a:pt x="539" y="177"/>
                </a:lnTo>
                <a:lnTo>
                  <a:pt x="540" y="177"/>
                </a:lnTo>
                <a:lnTo>
                  <a:pt x="540" y="177"/>
                </a:lnTo>
                <a:lnTo>
                  <a:pt x="540" y="179"/>
                </a:lnTo>
                <a:lnTo>
                  <a:pt x="539" y="180"/>
                </a:lnTo>
                <a:lnTo>
                  <a:pt x="537" y="182"/>
                </a:lnTo>
                <a:lnTo>
                  <a:pt x="537" y="183"/>
                </a:lnTo>
                <a:lnTo>
                  <a:pt x="537" y="183"/>
                </a:lnTo>
                <a:lnTo>
                  <a:pt x="542" y="188"/>
                </a:lnTo>
                <a:lnTo>
                  <a:pt x="545" y="191"/>
                </a:lnTo>
                <a:lnTo>
                  <a:pt x="553" y="199"/>
                </a:lnTo>
                <a:lnTo>
                  <a:pt x="553" y="199"/>
                </a:lnTo>
                <a:lnTo>
                  <a:pt x="556" y="204"/>
                </a:lnTo>
                <a:lnTo>
                  <a:pt x="560" y="211"/>
                </a:lnTo>
                <a:lnTo>
                  <a:pt x="560" y="211"/>
                </a:lnTo>
                <a:lnTo>
                  <a:pt x="568" y="219"/>
                </a:lnTo>
                <a:lnTo>
                  <a:pt x="579" y="227"/>
                </a:lnTo>
                <a:lnTo>
                  <a:pt x="589" y="235"/>
                </a:lnTo>
                <a:lnTo>
                  <a:pt x="597" y="243"/>
                </a:lnTo>
                <a:lnTo>
                  <a:pt x="597" y="243"/>
                </a:lnTo>
                <a:lnTo>
                  <a:pt x="605" y="253"/>
                </a:lnTo>
                <a:lnTo>
                  <a:pt x="608" y="259"/>
                </a:lnTo>
                <a:lnTo>
                  <a:pt x="613" y="264"/>
                </a:lnTo>
                <a:lnTo>
                  <a:pt x="613" y="264"/>
                </a:lnTo>
                <a:lnTo>
                  <a:pt x="621" y="269"/>
                </a:lnTo>
                <a:lnTo>
                  <a:pt x="629" y="272"/>
                </a:lnTo>
                <a:lnTo>
                  <a:pt x="629" y="272"/>
                </a:lnTo>
                <a:lnTo>
                  <a:pt x="635" y="278"/>
                </a:lnTo>
                <a:lnTo>
                  <a:pt x="640" y="286"/>
                </a:lnTo>
                <a:lnTo>
                  <a:pt x="646" y="294"/>
                </a:lnTo>
                <a:lnTo>
                  <a:pt x="653" y="301"/>
                </a:lnTo>
                <a:lnTo>
                  <a:pt x="653" y="301"/>
                </a:lnTo>
                <a:lnTo>
                  <a:pt x="661" y="310"/>
                </a:lnTo>
                <a:lnTo>
                  <a:pt x="667" y="320"/>
                </a:lnTo>
                <a:lnTo>
                  <a:pt x="677" y="328"/>
                </a:lnTo>
                <a:lnTo>
                  <a:pt x="687" y="335"/>
                </a:lnTo>
                <a:lnTo>
                  <a:pt x="687" y="335"/>
                </a:lnTo>
                <a:lnTo>
                  <a:pt x="690" y="344"/>
                </a:lnTo>
                <a:lnTo>
                  <a:pt x="690" y="349"/>
                </a:lnTo>
                <a:lnTo>
                  <a:pt x="688" y="354"/>
                </a:lnTo>
                <a:lnTo>
                  <a:pt x="688" y="354"/>
                </a:lnTo>
                <a:lnTo>
                  <a:pt x="680" y="349"/>
                </a:lnTo>
                <a:lnTo>
                  <a:pt x="674" y="341"/>
                </a:lnTo>
                <a:lnTo>
                  <a:pt x="669" y="331"/>
                </a:lnTo>
                <a:lnTo>
                  <a:pt x="663" y="325"/>
                </a:lnTo>
                <a:lnTo>
                  <a:pt x="663" y="325"/>
                </a:lnTo>
                <a:lnTo>
                  <a:pt x="658" y="317"/>
                </a:lnTo>
                <a:lnTo>
                  <a:pt x="653" y="310"/>
                </a:lnTo>
                <a:lnTo>
                  <a:pt x="640" y="298"/>
                </a:lnTo>
                <a:lnTo>
                  <a:pt x="626" y="286"/>
                </a:lnTo>
                <a:lnTo>
                  <a:pt x="613" y="273"/>
                </a:lnTo>
                <a:lnTo>
                  <a:pt x="613" y="273"/>
                </a:lnTo>
                <a:lnTo>
                  <a:pt x="609" y="272"/>
                </a:lnTo>
                <a:lnTo>
                  <a:pt x="606" y="272"/>
                </a:lnTo>
                <a:lnTo>
                  <a:pt x="606" y="272"/>
                </a:lnTo>
                <a:lnTo>
                  <a:pt x="590" y="257"/>
                </a:lnTo>
                <a:lnTo>
                  <a:pt x="571" y="246"/>
                </a:lnTo>
                <a:lnTo>
                  <a:pt x="561" y="241"/>
                </a:lnTo>
                <a:lnTo>
                  <a:pt x="550" y="236"/>
                </a:lnTo>
                <a:lnTo>
                  <a:pt x="539" y="233"/>
                </a:lnTo>
                <a:lnTo>
                  <a:pt x="526" y="232"/>
                </a:lnTo>
                <a:lnTo>
                  <a:pt x="526" y="232"/>
                </a:lnTo>
                <a:lnTo>
                  <a:pt x="536" y="243"/>
                </a:lnTo>
                <a:lnTo>
                  <a:pt x="547" y="251"/>
                </a:lnTo>
                <a:lnTo>
                  <a:pt x="573" y="267"/>
                </a:lnTo>
                <a:lnTo>
                  <a:pt x="573" y="267"/>
                </a:lnTo>
                <a:lnTo>
                  <a:pt x="573" y="270"/>
                </a:lnTo>
                <a:lnTo>
                  <a:pt x="574" y="273"/>
                </a:lnTo>
                <a:lnTo>
                  <a:pt x="579" y="277"/>
                </a:lnTo>
                <a:lnTo>
                  <a:pt x="590" y="281"/>
                </a:lnTo>
                <a:lnTo>
                  <a:pt x="590" y="281"/>
                </a:lnTo>
                <a:lnTo>
                  <a:pt x="590" y="283"/>
                </a:lnTo>
                <a:lnTo>
                  <a:pt x="589" y="286"/>
                </a:lnTo>
                <a:lnTo>
                  <a:pt x="589" y="286"/>
                </a:lnTo>
                <a:lnTo>
                  <a:pt x="600" y="296"/>
                </a:lnTo>
                <a:lnTo>
                  <a:pt x="609" y="307"/>
                </a:lnTo>
                <a:lnTo>
                  <a:pt x="629" y="330"/>
                </a:lnTo>
                <a:lnTo>
                  <a:pt x="646" y="352"/>
                </a:lnTo>
                <a:lnTo>
                  <a:pt x="666" y="375"/>
                </a:lnTo>
                <a:lnTo>
                  <a:pt x="666" y="375"/>
                </a:lnTo>
                <a:lnTo>
                  <a:pt x="672" y="388"/>
                </a:lnTo>
                <a:lnTo>
                  <a:pt x="680" y="402"/>
                </a:lnTo>
                <a:lnTo>
                  <a:pt x="688" y="417"/>
                </a:lnTo>
                <a:lnTo>
                  <a:pt x="692" y="425"/>
                </a:lnTo>
                <a:lnTo>
                  <a:pt x="692" y="431"/>
                </a:lnTo>
                <a:lnTo>
                  <a:pt x="692" y="431"/>
                </a:lnTo>
                <a:lnTo>
                  <a:pt x="692" y="437"/>
                </a:lnTo>
                <a:lnTo>
                  <a:pt x="688" y="442"/>
                </a:lnTo>
                <a:lnTo>
                  <a:pt x="685" y="449"/>
                </a:lnTo>
                <a:lnTo>
                  <a:pt x="683" y="457"/>
                </a:lnTo>
                <a:lnTo>
                  <a:pt x="683" y="457"/>
                </a:lnTo>
                <a:lnTo>
                  <a:pt x="680" y="474"/>
                </a:lnTo>
                <a:lnTo>
                  <a:pt x="680" y="474"/>
                </a:lnTo>
                <a:lnTo>
                  <a:pt x="677" y="495"/>
                </a:lnTo>
                <a:lnTo>
                  <a:pt x="677" y="495"/>
                </a:lnTo>
                <a:lnTo>
                  <a:pt x="679" y="505"/>
                </a:lnTo>
                <a:lnTo>
                  <a:pt x="680" y="516"/>
                </a:lnTo>
                <a:lnTo>
                  <a:pt x="682" y="526"/>
                </a:lnTo>
                <a:lnTo>
                  <a:pt x="683" y="537"/>
                </a:lnTo>
                <a:lnTo>
                  <a:pt x="683" y="537"/>
                </a:lnTo>
                <a:lnTo>
                  <a:pt x="682" y="548"/>
                </a:lnTo>
                <a:lnTo>
                  <a:pt x="679" y="558"/>
                </a:lnTo>
                <a:lnTo>
                  <a:pt x="674" y="568"/>
                </a:lnTo>
                <a:lnTo>
                  <a:pt x="669" y="577"/>
                </a:lnTo>
                <a:lnTo>
                  <a:pt x="658" y="595"/>
                </a:lnTo>
                <a:lnTo>
                  <a:pt x="653" y="603"/>
                </a:lnTo>
                <a:lnTo>
                  <a:pt x="650" y="611"/>
                </a:lnTo>
                <a:lnTo>
                  <a:pt x="650" y="611"/>
                </a:lnTo>
                <a:lnTo>
                  <a:pt x="635" y="624"/>
                </a:lnTo>
                <a:lnTo>
                  <a:pt x="622" y="637"/>
                </a:lnTo>
                <a:lnTo>
                  <a:pt x="609" y="651"/>
                </a:lnTo>
                <a:lnTo>
                  <a:pt x="601" y="658"/>
                </a:lnTo>
                <a:lnTo>
                  <a:pt x="593" y="663"/>
                </a:lnTo>
                <a:lnTo>
                  <a:pt x="593" y="663"/>
                </a:lnTo>
                <a:lnTo>
                  <a:pt x="590" y="666"/>
                </a:lnTo>
                <a:lnTo>
                  <a:pt x="589" y="671"/>
                </a:lnTo>
                <a:lnTo>
                  <a:pt x="589" y="671"/>
                </a:lnTo>
                <a:lnTo>
                  <a:pt x="571" y="679"/>
                </a:lnTo>
                <a:lnTo>
                  <a:pt x="555" y="688"/>
                </a:lnTo>
                <a:lnTo>
                  <a:pt x="547" y="692"/>
                </a:lnTo>
                <a:lnTo>
                  <a:pt x="537" y="695"/>
                </a:lnTo>
                <a:lnTo>
                  <a:pt x="527" y="696"/>
                </a:lnTo>
                <a:lnTo>
                  <a:pt x="516" y="698"/>
                </a:lnTo>
                <a:lnTo>
                  <a:pt x="516" y="698"/>
                </a:lnTo>
                <a:lnTo>
                  <a:pt x="510" y="703"/>
                </a:lnTo>
                <a:lnTo>
                  <a:pt x="503" y="708"/>
                </a:lnTo>
                <a:lnTo>
                  <a:pt x="503" y="708"/>
                </a:lnTo>
                <a:lnTo>
                  <a:pt x="495" y="708"/>
                </a:lnTo>
                <a:lnTo>
                  <a:pt x="487" y="709"/>
                </a:lnTo>
                <a:lnTo>
                  <a:pt x="474" y="716"/>
                </a:lnTo>
                <a:lnTo>
                  <a:pt x="474" y="716"/>
                </a:lnTo>
                <a:lnTo>
                  <a:pt x="466" y="717"/>
                </a:lnTo>
                <a:lnTo>
                  <a:pt x="457" y="719"/>
                </a:lnTo>
                <a:lnTo>
                  <a:pt x="437" y="719"/>
                </a:lnTo>
                <a:lnTo>
                  <a:pt x="437" y="719"/>
                </a:lnTo>
                <a:lnTo>
                  <a:pt x="423" y="721"/>
                </a:lnTo>
                <a:lnTo>
                  <a:pt x="407" y="721"/>
                </a:lnTo>
                <a:lnTo>
                  <a:pt x="375" y="719"/>
                </a:lnTo>
                <a:lnTo>
                  <a:pt x="343" y="714"/>
                </a:lnTo>
                <a:lnTo>
                  <a:pt x="315" y="706"/>
                </a:lnTo>
                <a:lnTo>
                  <a:pt x="315" y="706"/>
                </a:lnTo>
                <a:lnTo>
                  <a:pt x="301" y="701"/>
                </a:lnTo>
                <a:lnTo>
                  <a:pt x="288" y="695"/>
                </a:lnTo>
                <a:lnTo>
                  <a:pt x="288" y="695"/>
                </a:lnTo>
                <a:lnTo>
                  <a:pt x="278" y="693"/>
                </a:lnTo>
                <a:lnTo>
                  <a:pt x="269" y="690"/>
                </a:lnTo>
                <a:lnTo>
                  <a:pt x="262" y="687"/>
                </a:lnTo>
                <a:lnTo>
                  <a:pt x="259" y="685"/>
                </a:lnTo>
                <a:lnTo>
                  <a:pt x="256" y="680"/>
                </a:lnTo>
                <a:lnTo>
                  <a:pt x="256" y="680"/>
                </a:lnTo>
                <a:lnTo>
                  <a:pt x="252" y="682"/>
                </a:lnTo>
                <a:lnTo>
                  <a:pt x="251" y="682"/>
                </a:lnTo>
                <a:lnTo>
                  <a:pt x="248" y="682"/>
                </a:lnTo>
                <a:lnTo>
                  <a:pt x="248" y="682"/>
                </a:lnTo>
                <a:lnTo>
                  <a:pt x="227" y="668"/>
                </a:lnTo>
                <a:lnTo>
                  <a:pt x="204" y="656"/>
                </a:lnTo>
                <a:lnTo>
                  <a:pt x="204" y="656"/>
                </a:lnTo>
                <a:lnTo>
                  <a:pt x="198" y="648"/>
                </a:lnTo>
                <a:lnTo>
                  <a:pt x="191" y="640"/>
                </a:lnTo>
                <a:lnTo>
                  <a:pt x="177" y="627"/>
                </a:lnTo>
                <a:lnTo>
                  <a:pt x="162" y="614"/>
                </a:lnTo>
                <a:lnTo>
                  <a:pt x="156" y="606"/>
                </a:lnTo>
                <a:lnTo>
                  <a:pt x="151" y="598"/>
                </a:lnTo>
                <a:lnTo>
                  <a:pt x="151" y="598"/>
                </a:lnTo>
                <a:lnTo>
                  <a:pt x="142" y="592"/>
                </a:lnTo>
                <a:lnTo>
                  <a:pt x="133" y="584"/>
                </a:lnTo>
                <a:lnTo>
                  <a:pt x="127" y="576"/>
                </a:lnTo>
                <a:lnTo>
                  <a:pt x="121" y="566"/>
                </a:lnTo>
                <a:lnTo>
                  <a:pt x="108" y="547"/>
                </a:lnTo>
                <a:lnTo>
                  <a:pt x="101" y="537"/>
                </a:lnTo>
                <a:lnTo>
                  <a:pt x="93" y="529"/>
                </a:lnTo>
                <a:lnTo>
                  <a:pt x="93" y="529"/>
                </a:lnTo>
                <a:lnTo>
                  <a:pt x="93" y="532"/>
                </a:lnTo>
                <a:lnTo>
                  <a:pt x="92" y="536"/>
                </a:lnTo>
                <a:lnTo>
                  <a:pt x="93" y="544"/>
                </a:lnTo>
                <a:lnTo>
                  <a:pt x="95" y="552"/>
                </a:lnTo>
                <a:lnTo>
                  <a:pt x="95" y="555"/>
                </a:lnTo>
                <a:lnTo>
                  <a:pt x="92" y="558"/>
                </a:lnTo>
                <a:lnTo>
                  <a:pt x="92" y="558"/>
                </a:lnTo>
                <a:lnTo>
                  <a:pt x="95" y="568"/>
                </a:lnTo>
                <a:lnTo>
                  <a:pt x="98" y="581"/>
                </a:lnTo>
                <a:lnTo>
                  <a:pt x="100" y="594"/>
                </a:lnTo>
                <a:lnTo>
                  <a:pt x="98" y="606"/>
                </a:lnTo>
                <a:lnTo>
                  <a:pt x="98" y="606"/>
                </a:lnTo>
                <a:lnTo>
                  <a:pt x="101" y="608"/>
                </a:lnTo>
                <a:lnTo>
                  <a:pt x="105" y="611"/>
                </a:lnTo>
                <a:lnTo>
                  <a:pt x="108" y="618"/>
                </a:lnTo>
                <a:lnTo>
                  <a:pt x="108" y="621"/>
                </a:lnTo>
                <a:lnTo>
                  <a:pt x="106" y="624"/>
                </a:lnTo>
                <a:lnTo>
                  <a:pt x="105" y="627"/>
                </a:lnTo>
                <a:lnTo>
                  <a:pt x="101" y="629"/>
                </a:lnTo>
                <a:lnTo>
                  <a:pt x="101" y="629"/>
                </a:lnTo>
                <a:lnTo>
                  <a:pt x="101" y="637"/>
                </a:lnTo>
                <a:lnTo>
                  <a:pt x="105" y="643"/>
                </a:lnTo>
                <a:lnTo>
                  <a:pt x="108" y="651"/>
                </a:lnTo>
                <a:lnTo>
                  <a:pt x="109" y="659"/>
                </a:lnTo>
                <a:lnTo>
                  <a:pt x="109" y="659"/>
                </a:lnTo>
                <a:lnTo>
                  <a:pt x="113" y="661"/>
                </a:lnTo>
                <a:lnTo>
                  <a:pt x="116" y="659"/>
                </a:lnTo>
                <a:lnTo>
                  <a:pt x="119" y="658"/>
                </a:lnTo>
                <a:lnTo>
                  <a:pt x="121" y="655"/>
                </a:lnTo>
                <a:lnTo>
                  <a:pt x="121" y="655"/>
                </a:lnTo>
                <a:lnTo>
                  <a:pt x="124" y="659"/>
                </a:lnTo>
                <a:lnTo>
                  <a:pt x="125" y="666"/>
                </a:lnTo>
                <a:lnTo>
                  <a:pt x="129" y="679"/>
                </a:lnTo>
                <a:lnTo>
                  <a:pt x="129" y="679"/>
                </a:lnTo>
                <a:lnTo>
                  <a:pt x="132" y="679"/>
                </a:lnTo>
                <a:lnTo>
                  <a:pt x="133" y="676"/>
                </a:lnTo>
                <a:lnTo>
                  <a:pt x="135" y="674"/>
                </a:lnTo>
                <a:lnTo>
                  <a:pt x="138" y="674"/>
                </a:lnTo>
                <a:lnTo>
                  <a:pt x="138" y="674"/>
                </a:lnTo>
                <a:lnTo>
                  <a:pt x="140" y="676"/>
                </a:lnTo>
                <a:lnTo>
                  <a:pt x="143" y="677"/>
                </a:lnTo>
                <a:lnTo>
                  <a:pt x="150" y="680"/>
                </a:lnTo>
                <a:lnTo>
                  <a:pt x="150" y="680"/>
                </a:lnTo>
                <a:lnTo>
                  <a:pt x="150" y="685"/>
                </a:lnTo>
                <a:lnTo>
                  <a:pt x="151" y="687"/>
                </a:lnTo>
                <a:lnTo>
                  <a:pt x="154" y="688"/>
                </a:lnTo>
                <a:lnTo>
                  <a:pt x="158" y="692"/>
                </a:lnTo>
                <a:lnTo>
                  <a:pt x="158" y="692"/>
                </a:lnTo>
                <a:lnTo>
                  <a:pt x="153" y="693"/>
                </a:lnTo>
                <a:lnTo>
                  <a:pt x="153" y="693"/>
                </a:lnTo>
                <a:lnTo>
                  <a:pt x="156" y="692"/>
                </a:lnTo>
                <a:lnTo>
                  <a:pt x="158" y="693"/>
                </a:lnTo>
                <a:lnTo>
                  <a:pt x="161" y="695"/>
                </a:lnTo>
                <a:lnTo>
                  <a:pt x="161" y="700"/>
                </a:lnTo>
                <a:lnTo>
                  <a:pt x="162" y="703"/>
                </a:lnTo>
                <a:lnTo>
                  <a:pt x="162" y="703"/>
                </a:lnTo>
                <a:lnTo>
                  <a:pt x="167" y="706"/>
                </a:lnTo>
                <a:lnTo>
                  <a:pt x="174" y="711"/>
                </a:lnTo>
                <a:lnTo>
                  <a:pt x="179" y="717"/>
                </a:lnTo>
                <a:lnTo>
                  <a:pt x="179" y="721"/>
                </a:lnTo>
                <a:lnTo>
                  <a:pt x="179" y="724"/>
                </a:lnTo>
                <a:lnTo>
                  <a:pt x="179" y="724"/>
                </a:lnTo>
                <a:lnTo>
                  <a:pt x="183" y="722"/>
                </a:lnTo>
                <a:lnTo>
                  <a:pt x="185" y="719"/>
                </a:lnTo>
                <a:lnTo>
                  <a:pt x="187" y="716"/>
                </a:lnTo>
                <a:lnTo>
                  <a:pt x="190" y="714"/>
                </a:lnTo>
                <a:lnTo>
                  <a:pt x="190" y="714"/>
                </a:lnTo>
                <a:lnTo>
                  <a:pt x="193" y="717"/>
                </a:lnTo>
                <a:lnTo>
                  <a:pt x="198" y="721"/>
                </a:lnTo>
                <a:lnTo>
                  <a:pt x="201" y="722"/>
                </a:lnTo>
                <a:lnTo>
                  <a:pt x="207" y="727"/>
                </a:lnTo>
                <a:lnTo>
                  <a:pt x="207" y="727"/>
                </a:lnTo>
                <a:lnTo>
                  <a:pt x="212" y="719"/>
                </a:lnTo>
                <a:lnTo>
                  <a:pt x="214" y="716"/>
                </a:lnTo>
                <a:lnTo>
                  <a:pt x="214" y="713"/>
                </a:lnTo>
                <a:lnTo>
                  <a:pt x="214" y="713"/>
                </a:lnTo>
                <a:lnTo>
                  <a:pt x="214" y="714"/>
                </a:lnTo>
                <a:lnTo>
                  <a:pt x="211" y="714"/>
                </a:lnTo>
                <a:lnTo>
                  <a:pt x="209" y="709"/>
                </a:lnTo>
                <a:lnTo>
                  <a:pt x="209" y="709"/>
                </a:lnTo>
                <a:lnTo>
                  <a:pt x="211" y="701"/>
                </a:lnTo>
                <a:lnTo>
                  <a:pt x="211" y="693"/>
                </a:lnTo>
                <a:lnTo>
                  <a:pt x="211" y="685"/>
                </a:lnTo>
                <a:lnTo>
                  <a:pt x="211" y="677"/>
                </a:lnTo>
                <a:lnTo>
                  <a:pt x="211" y="677"/>
                </a:lnTo>
                <a:lnTo>
                  <a:pt x="217" y="682"/>
                </a:lnTo>
                <a:lnTo>
                  <a:pt x="220" y="688"/>
                </a:lnTo>
                <a:lnTo>
                  <a:pt x="224" y="696"/>
                </a:lnTo>
                <a:lnTo>
                  <a:pt x="228" y="703"/>
                </a:lnTo>
                <a:lnTo>
                  <a:pt x="228" y="703"/>
                </a:lnTo>
                <a:lnTo>
                  <a:pt x="227" y="708"/>
                </a:lnTo>
                <a:lnTo>
                  <a:pt x="225" y="713"/>
                </a:lnTo>
                <a:lnTo>
                  <a:pt x="222" y="717"/>
                </a:lnTo>
                <a:lnTo>
                  <a:pt x="220" y="724"/>
                </a:lnTo>
                <a:lnTo>
                  <a:pt x="220" y="724"/>
                </a:lnTo>
                <a:lnTo>
                  <a:pt x="225" y="727"/>
                </a:lnTo>
                <a:lnTo>
                  <a:pt x="230" y="730"/>
                </a:lnTo>
                <a:lnTo>
                  <a:pt x="236" y="732"/>
                </a:lnTo>
                <a:lnTo>
                  <a:pt x="243" y="732"/>
                </a:lnTo>
                <a:lnTo>
                  <a:pt x="243" y="732"/>
                </a:lnTo>
                <a:lnTo>
                  <a:pt x="246" y="735"/>
                </a:lnTo>
                <a:lnTo>
                  <a:pt x="249" y="738"/>
                </a:lnTo>
                <a:lnTo>
                  <a:pt x="252" y="746"/>
                </a:lnTo>
                <a:lnTo>
                  <a:pt x="261" y="764"/>
                </a:lnTo>
                <a:lnTo>
                  <a:pt x="261" y="764"/>
                </a:lnTo>
                <a:lnTo>
                  <a:pt x="265" y="764"/>
                </a:lnTo>
                <a:lnTo>
                  <a:pt x="272" y="766"/>
                </a:lnTo>
                <a:lnTo>
                  <a:pt x="272" y="766"/>
                </a:lnTo>
                <a:lnTo>
                  <a:pt x="272" y="770"/>
                </a:lnTo>
                <a:lnTo>
                  <a:pt x="272" y="774"/>
                </a:lnTo>
                <a:lnTo>
                  <a:pt x="272" y="774"/>
                </a:lnTo>
                <a:lnTo>
                  <a:pt x="280" y="772"/>
                </a:lnTo>
                <a:lnTo>
                  <a:pt x="286" y="770"/>
                </a:lnTo>
                <a:lnTo>
                  <a:pt x="293" y="767"/>
                </a:lnTo>
                <a:lnTo>
                  <a:pt x="296" y="767"/>
                </a:lnTo>
                <a:lnTo>
                  <a:pt x="299" y="769"/>
                </a:lnTo>
                <a:lnTo>
                  <a:pt x="299" y="769"/>
                </a:lnTo>
                <a:lnTo>
                  <a:pt x="307" y="764"/>
                </a:lnTo>
                <a:lnTo>
                  <a:pt x="315" y="761"/>
                </a:lnTo>
                <a:lnTo>
                  <a:pt x="323" y="759"/>
                </a:lnTo>
                <a:lnTo>
                  <a:pt x="331" y="758"/>
                </a:lnTo>
                <a:lnTo>
                  <a:pt x="351" y="759"/>
                </a:lnTo>
                <a:lnTo>
                  <a:pt x="359" y="759"/>
                </a:lnTo>
                <a:lnTo>
                  <a:pt x="368" y="758"/>
                </a:lnTo>
                <a:lnTo>
                  <a:pt x="368" y="758"/>
                </a:lnTo>
                <a:lnTo>
                  <a:pt x="370" y="753"/>
                </a:lnTo>
                <a:lnTo>
                  <a:pt x="373" y="751"/>
                </a:lnTo>
                <a:lnTo>
                  <a:pt x="383" y="748"/>
                </a:lnTo>
                <a:lnTo>
                  <a:pt x="383" y="748"/>
                </a:lnTo>
                <a:lnTo>
                  <a:pt x="384" y="751"/>
                </a:lnTo>
                <a:lnTo>
                  <a:pt x="384" y="753"/>
                </a:lnTo>
                <a:lnTo>
                  <a:pt x="384" y="756"/>
                </a:lnTo>
                <a:lnTo>
                  <a:pt x="384" y="758"/>
                </a:lnTo>
                <a:lnTo>
                  <a:pt x="384" y="758"/>
                </a:lnTo>
                <a:lnTo>
                  <a:pt x="386" y="759"/>
                </a:lnTo>
                <a:lnTo>
                  <a:pt x="389" y="761"/>
                </a:lnTo>
                <a:lnTo>
                  <a:pt x="391" y="761"/>
                </a:lnTo>
                <a:lnTo>
                  <a:pt x="391" y="762"/>
                </a:lnTo>
                <a:lnTo>
                  <a:pt x="391" y="762"/>
                </a:lnTo>
                <a:lnTo>
                  <a:pt x="397" y="761"/>
                </a:lnTo>
                <a:lnTo>
                  <a:pt x="402" y="756"/>
                </a:lnTo>
                <a:lnTo>
                  <a:pt x="404" y="753"/>
                </a:lnTo>
                <a:lnTo>
                  <a:pt x="402" y="751"/>
                </a:lnTo>
                <a:lnTo>
                  <a:pt x="400" y="751"/>
                </a:lnTo>
                <a:lnTo>
                  <a:pt x="400" y="751"/>
                </a:lnTo>
                <a:lnTo>
                  <a:pt x="413" y="746"/>
                </a:lnTo>
                <a:lnTo>
                  <a:pt x="425" y="743"/>
                </a:lnTo>
                <a:lnTo>
                  <a:pt x="425" y="743"/>
                </a:lnTo>
                <a:lnTo>
                  <a:pt x="426" y="746"/>
                </a:lnTo>
                <a:lnTo>
                  <a:pt x="428" y="748"/>
                </a:lnTo>
                <a:lnTo>
                  <a:pt x="428" y="750"/>
                </a:lnTo>
                <a:lnTo>
                  <a:pt x="428" y="754"/>
                </a:lnTo>
                <a:lnTo>
                  <a:pt x="428" y="754"/>
                </a:lnTo>
                <a:lnTo>
                  <a:pt x="449" y="753"/>
                </a:lnTo>
                <a:lnTo>
                  <a:pt x="468" y="750"/>
                </a:lnTo>
                <a:lnTo>
                  <a:pt x="468" y="750"/>
                </a:lnTo>
                <a:lnTo>
                  <a:pt x="470" y="754"/>
                </a:lnTo>
                <a:lnTo>
                  <a:pt x="470" y="756"/>
                </a:lnTo>
                <a:lnTo>
                  <a:pt x="471" y="758"/>
                </a:lnTo>
                <a:lnTo>
                  <a:pt x="471" y="758"/>
                </a:lnTo>
                <a:lnTo>
                  <a:pt x="474" y="758"/>
                </a:lnTo>
                <a:lnTo>
                  <a:pt x="476" y="758"/>
                </a:lnTo>
                <a:lnTo>
                  <a:pt x="481" y="756"/>
                </a:lnTo>
                <a:lnTo>
                  <a:pt x="484" y="753"/>
                </a:lnTo>
                <a:lnTo>
                  <a:pt x="487" y="753"/>
                </a:lnTo>
                <a:lnTo>
                  <a:pt x="490" y="753"/>
                </a:lnTo>
                <a:lnTo>
                  <a:pt x="490" y="753"/>
                </a:lnTo>
                <a:lnTo>
                  <a:pt x="492" y="754"/>
                </a:lnTo>
                <a:lnTo>
                  <a:pt x="492" y="758"/>
                </a:lnTo>
                <a:lnTo>
                  <a:pt x="492" y="761"/>
                </a:lnTo>
                <a:lnTo>
                  <a:pt x="490" y="762"/>
                </a:lnTo>
                <a:lnTo>
                  <a:pt x="490" y="762"/>
                </a:lnTo>
                <a:lnTo>
                  <a:pt x="495" y="764"/>
                </a:lnTo>
                <a:lnTo>
                  <a:pt x="499" y="764"/>
                </a:lnTo>
                <a:lnTo>
                  <a:pt x="503" y="762"/>
                </a:lnTo>
                <a:lnTo>
                  <a:pt x="510" y="762"/>
                </a:lnTo>
                <a:lnTo>
                  <a:pt x="510" y="762"/>
                </a:lnTo>
                <a:lnTo>
                  <a:pt x="518" y="758"/>
                </a:lnTo>
                <a:lnTo>
                  <a:pt x="518" y="758"/>
                </a:lnTo>
                <a:lnTo>
                  <a:pt x="527" y="758"/>
                </a:lnTo>
                <a:lnTo>
                  <a:pt x="536" y="756"/>
                </a:lnTo>
                <a:lnTo>
                  <a:pt x="548" y="750"/>
                </a:lnTo>
                <a:lnTo>
                  <a:pt x="560" y="741"/>
                </a:lnTo>
                <a:lnTo>
                  <a:pt x="573" y="733"/>
                </a:lnTo>
                <a:lnTo>
                  <a:pt x="573" y="733"/>
                </a:lnTo>
                <a:lnTo>
                  <a:pt x="581" y="729"/>
                </a:lnTo>
                <a:lnTo>
                  <a:pt x="589" y="722"/>
                </a:lnTo>
                <a:lnTo>
                  <a:pt x="589" y="722"/>
                </a:lnTo>
                <a:lnTo>
                  <a:pt x="601" y="711"/>
                </a:lnTo>
                <a:lnTo>
                  <a:pt x="614" y="698"/>
                </a:lnTo>
                <a:lnTo>
                  <a:pt x="638" y="672"/>
                </a:lnTo>
                <a:lnTo>
                  <a:pt x="661" y="645"/>
                </a:lnTo>
                <a:lnTo>
                  <a:pt x="683" y="619"/>
                </a:lnTo>
                <a:lnTo>
                  <a:pt x="683" y="619"/>
                </a:lnTo>
                <a:lnTo>
                  <a:pt x="688" y="610"/>
                </a:lnTo>
                <a:lnTo>
                  <a:pt x="695" y="603"/>
                </a:lnTo>
                <a:lnTo>
                  <a:pt x="708" y="589"/>
                </a:lnTo>
                <a:lnTo>
                  <a:pt x="708" y="589"/>
                </a:lnTo>
                <a:lnTo>
                  <a:pt x="711" y="590"/>
                </a:lnTo>
                <a:lnTo>
                  <a:pt x="712" y="592"/>
                </a:lnTo>
                <a:lnTo>
                  <a:pt x="714" y="594"/>
                </a:lnTo>
                <a:lnTo>
                  <a:pt x="716" y="594"/>
                </a:lnTo>
                <a:lnTo>
                  <a:pt x="716" y="594"/>
                </a:lnTo>
                <a:lnTo>
                  <a:pt x="719" y="590"/>
                </a:lnTo>
                <a:lnTo>
                  <a:pt x="720" y="587"/>
                </a:lnTo>
                <a:lnTo>
                  <a:pt x="722" y="577"/>
                </a:lnTo>
                <a:lnTo>
                  <a:pt x="722" y="573"/>
                </a:lnTo>
                <a:lnTo>
                  <a:pt x="724" y="569"/>
                </a:lnTo>
                <a:lnTo>
                  <a:pt x="727" y="566"/>
                </a:lnTo>
                <a:lnTo>
                  <a:pt x="732" y="566"/>
                </a:lnTo>
                <a:lnTo>
                  <a:pt x="732" y="566"/>
                </a:lnTo>
                <a:lnTo>
                  <a:pt x="735" y="568"/>
                </a:lnTo>
                <a:lnTo>
                  <a:pt x="737" y="571"/>
                </a:lnTo>
                <a:lnTo>
                  <a:pt x="738" y="574"/>
                </a:lnTo>
                <a:lnTo>
                  <a:pt x="738" y="579"/>
                </a:lnTo>
                <a:lnTo>
                  <a:pt x="740" y="600"/>
                </a:lnTo>
                <a:lnTo>
                  <a:pt x="740" y="600"/>
                </a:lnTo>
                <a:lnTo>
                  <a:pt x="741" y="610"/>
                </a:lnTo>
                <a:lnTo>
                  <a:pt x="743" y="614"/>
                </a:lnTo>
                <a:lnTo>
                  <a:pt x="743" y="619"/>
                </a:lnTo>
                <a:lnTo>
                  <a:pt x="743" y="619"/>
                </a:lnTo>
                <a:lnTo>
                  <a:pt x="741" y="631"/>
                </a:lnTo>
                <a:lnTo>
                  <a:pt x="743" y="635"/>
                </a:lnTo>
                <a:lnTo>
                  <a:pt x="745" y="640"/>
                </a:lnTo>
                <a:lnTo>
                  <a:pt x="745" y="640"/>
                </a:lnTo>
                <a:lnTo>
                  <a:pt x="748" y="637"/>
                </a:lnTo>
                <a:lnTo>
                  <a:pt x="751" y="634"/>
                </a:lnTo>
                <a:lnTo>
                  <a:pt x="756" y="626"/>
                </a:lnTo>
                <a:lnTo>
                  <a:pt x="759" y="616"/>
                </a:lnTo>
                <a:lnTo>
                  <a:pt x="761" y="608"/>
                </a:lnTo>
                <a:lnTo>
                  <a:pt x="761" y="608"/>
                </a:lnTo>
                <a:lnTo>
                  <a:pt x="764" y="584"/>
                </a:lnTo>
                <a:lnTo>
                  <a:pt x="765" y="560"/>
                </a:lnTo>
                <a:lnTo>
                  <a:pt x="767" y="510"/>
                </a:lnTo>
                <a:lnTo>
                  <a:pt x="767" y="510"/>
                </a:lnTo>
                <a:lnTo>
                  <a:pt x="769" y="505"/>
                </a:lnTo>
                <a:lnTo>
                  <a:pt x="770" y="500"/>
                </a:lnTo>
                <a:lnTo>
                  <a:pt x="770" y="500"/>
                </a:lnTo>
                <a:lnTo>
                  <a:pt x="769" y="492"/>
                </a:lnTo>
                <a:lnTo>
                  <a:pt x="767" y="483"/>
                </a:lnTo>
                <a:lnTo>
                  <a:pt x="767" y="483"/>
                </a:lnTo>
                <a:lnTo>
                  <a:pt x="767" y="474"/>
                </a:lnTo>
                <a:lnTo>
                  <a:pt x="770" y="466"/>
                </a:lnTo>
                <a:lnTo>
                  <a:pt x="777" y="452"/>
                </a:lnTo>
                <a:lnTo>
                  <a:pt x="778" y="444"/>
                </a:lnTo>
                <a:lnTo>
                  <a:pt x="780" y="437"/>
                </a:lnTo>
                <a:lnTo>
                  <a:pt x="780" y="429"/>
                </a:lnTo>
                <a:lnTo>
                  <a:pt x="777" y="421"/>
                </a:lnTo>
                <a:lnTo>
                  <a:pt x="777" y="421"/>
                </a:lnTo>
                <a:close/>
                <a:moveTo>
                  <a:pt x="117" y="639"/>
                </a:moveTo>
                <a:lnTo>
                  <a:pt x="117" y="639"/>
                </a:lnTo>
                <a:lnTo>
                  <a:pt x="116" y="639"/>
                </a:lnTo>
                <a:lnTo>
                  <a:pt x="114" y="640"/>
                </a:lnTo>
                <a:lnTo>
                  <a:pt x="113" y="642"/>
                </a:lnTo>
                <a:lnTo>
                  <a:pt x="111" y="642"/>
                </a:lnTo>
                <a:lnTo>
                  <a:pt x="111" y="642"/>
                </a:lnTo>
                <a:lnTo>
                  <a:pt x="109" y="640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13" y="634"/>
                </a:lnTo>
                <a:lnTo>
                  <a:pt x="116" y="634"/>
                </a:lnTo>
                <a:lnTo>
                  <a:pt x="117" y="632"/>
                </a:lnTo>
                <a:lnTo>
                  <a:pt x="117" y="632"/>
                </a:lnTo>
                <a:lnTo>
                  <a:pt x="117" y="635"/>
                </a:lnTo>
                <a:lnTo>
                  <a:pt x="117" y="639"/>
                </a:lnTo>
                <a:lnTo>
                  <a:pt x="117" y="639"/>
                </a:lnTo>
                <a:close/>
                <a:moveTo>
                  <a:pt x="212" y="676"/>
                </a:moveTo>
                <a:lnTo>
                  <a:pt x="212" y="676"/>
                </a:lnTo>
                <a:lnTo>
                  <a:pt x="209" y="674"/>
                </a:lnTo>
                <a:lnTo>
                  <a:pt x="204" y="674"/>
                </a:lnTo>
                <a:lnTo>
                  <a:pt x="204" y="674"/>
                </a:lnTo>
                <a:lnTo>
                  <a:pt x="204" y="671"/>
                </a:lnTo>
                <a:lnTo>
                  <a:pt x="204" y="669"/>
                </a:lnTo>
                <a:lnTo>
                  <a:pt x="203" y="669"/>
                </a:lnTo>
                <a:lnTo>
                  <a:pt x="203" y="669"/>
                </a:lnTo>
                <a:lnTo>
                  <a:pt x="204" y="668"/>
                </a:lnTo>
                <a:lnTo>
                  <a:pt x="203" y="666"/>
                </a:lnTo>
                <a:lnTo>
                  <a:pt x="201" y="664"/>
                </a:lnTo>
                <a:lnTo>
                  <a:pt x="201" y="663"/>
                </a:lnTo>
                <a:lnTo>
                  <a:pt x="201" y="663"/>
                </a:lnTo>
                <a:lnTo>
                  <a:pt x="204" y="663"/>
                </a:lnTo>
                <a:lnTo>
                  <a:pt x="209" y="664"/>
                </a:lnTo>
                <a:lnTo>
                  <a:pt x="209" y="664"/>
                </a:lnTo>
                <a:lnTo>
                  <a:pt x="207" y="668"/>
                </a:lnTo>
                <a:lnTo>
                  <a:pt x="209" y="669"/>
                </a:lnTo>
                <a:lnTo>
                  <a:pt x="211" y="671"/>
                </a:lnTo>
                <a:lnTo>
                  <a:pt x="212" y="676"/>
                </a:lnTo>
                <a:lnTo>
                  <a:pt x="212" y="676"/>
                </a:lnTo>
                <a:close/>
                <a:moveTo>
                  <a:pt x="320" y="745"/>
                </a:moveTo>
                <a:lnTo>
                  <a:pt x="320" y="745"/>
                </a:lnTo>
                <a:lnTo>
                  <a:pt x="320" y="740"/>
                </a:lnTo>
                <a:lnTo>
                  <a:pt x="320" y="737"/>
                </a:lnTo>
                <a:lnTo>
                  <a:pt x="322" y="735"/>
                </a:lnTo>
                <a:lnTo>
                  <a:pt x="325" y="737"/>
                </a:lnTo>
                <a:lnTo>
                  <a:pt x="326" y="738"/>
                </a:lnTo>
                <a:lnTo>
                  <a:pt x="326" y="740"/>
                </a:lnTo>
                <a:lnTo>
                  <a:pt x="325" y="743"/>
                </a:lnTo>
                <a:lnTo>
                  <a:pt x="320" y="745"/>
                </a:lnTo>
                <a:lnTo>
                  <a:pt x="320" y="745"/>
                </a:lnTo>
                <a:close/>
                <a:moveTo>
                  <a:pt x="343" y="745"/>
                </a:moveTo>
                <a:lnTo>
                  <a:pt x="343" y="745"/>
                </a:lnTo>
                <a:lnTo>
                  <a:pt x="343" y="743"/>
                </a:lnTo>
                <a:lnTo>
                  <a:pt x="341" y="741"/>
                </a:lnTo>
                <a:lnTo>
                  <a:pt x="341" y="741"/>
                </a:lnTo>
                <a:lnTo>
                  <a:pt x="343" y="740"/>
                </a:lnTo>
                <a:lnTo>
                  <a:pt x="344" y="740"/>
                </a:lnTo>
                <a:lnTo>
                  <a:pt x="347" y="741"/>
                </a:lnTo>
                <a:lnTo>
                  <a:pt x="347" y="741"/>
                </a:lnTo>
                <a:lnTo>
                  <a:pt x="346" y="743"/>
                </a:lnTo>
                <a:lnTo>
                  <a:pt x="343" y="745"/>
                </a:lnTo>
                <a:lnTo>
                  <a:pt x="343" y="745"/>
                </a:lnTo>
                <a:close/>
                <a:moveTo>
                  <a:pt x="77" y="513"/>
                </a:moveTo>
                <a:lnTo>
                  <a:pt x="82" y="513"/>
                </a:lnTo>
                <a:lnTo>
                  <a:pt x="82" y="513"/>
                </a:lnTo>
                <a:lnTo>
                  <a:pt x="82" y="511"/>
                </a:lnTo>
                <a:lnTo>
                  <a:pt x="82" y="508"/>
                </a:lnTo>
                <a:lnTo>
                  <a:pt x="82" y="508"/>
                </a:lnTo>
                <a:lnTo>
                  <a:pt x="79" y="508"/>
                </a:lnTo>
                <a:lnTo>
                  <a:pt x="79" y="508"/>
                </a:lnTo>
                <a:lnTo>
                  <a:pt x="80" y="510"/>
                </a:lnTo>
                <a:lnTo>
                  <a:pt x="82" y="511"/>
                </a:lnTo>
                <a:lnTo>
                  <a:pt x="82" y="511"/>
                </a:lnTo>
                <a:lnTo>
                  <a:pt x="79" y="511"/>
                </a:lnTo>
                <a:lnTo>
                  <a:pt x="77" y="513"/>
                </a:lnTo>
                <a:lnTo>
                  <a:pt x="77" y="513"/>
                </a:lnTo>
                <a:lnTo>
                  <a:pt x="77" y="513"/>
                </a:lnTo>
                <a:close/>
                <a:moveTo>
                  <a:pt x="232" y="815"/>
                </a:moveTo>
                <a:lnTo>
                  <a:pt x="232" y="815"/>
                </a:lnTo>
                <a:lnTo>
                  <a:pt x="224" y="814"/>
                </a:lnTo>
                <a:lnTo>
                  <a:pt x="224" y="814"/>
                </a:lnTo>
                <a:lnTo>
                  <a:pt x="204" y="801"/>
                </a:lnTo>
                <a:lnTo>
                  <a:pt x="187" y="790"/>
                </a:lnTo>
                <a:lnTo>
                  <a:pt x="169" y="777"/>
                </a:lnTo>
                <a:lnTo>
                  <a:pt x="159" y="770"/>
                </a:lnTo>
                <a:lnTo>
                  <a:pt x="153" y="762"/>
                </a:lnTo>
                <a:lnTo>
                  <a:pt x="153" y="762"/>
                </a:lnTo>
                <a:lnTo>
                  <a:pt x="145" y="759"/>
                </a:lnTo>
                <a:lnTo>
                  <a:pt x="138" y="756"/>
                </a:lnTo>
                <a:lnTo>
                  <a:pt x="129" y="745"/>
                </a:lnTo>
                <a:lnTo>
                  <a:pt x="124" y="740"/>
                </a:lnTo>
                <a:lnTo>
                  <a:pt x="117" y="735"/>
                </a:lnTo>
                <a:lnTo>
                  <a:pt x="113" y="732"/>
                </a:lnTo>
                <a:lnTo>
                  <a:pt x="105" y="730"/>
                </a:lnTo>
                <a:lnTo>
                  <a:pt x="105" y="730"/>
                </a:lnTo>
                <a:lnTo>
                  <a:pt x="117" y="748"/>
                </a:lnTo>
                <a:lnTo>
                  <a:pt x="124" y="756"/>
                </a:lnTo>
                <a:lnTo>
                  <a:pt x="132" y="762"/>
                </a:lnTo>
                <a:lnTo>
                  <a:pt x="132" y="762"/>
                </a:lnTo>
                <a:lnTo>
                  <a:pt x="137" y="766"/>
                </a:lnTo>
                <a:lnTo>
                  <a:pt x="142" y="767"/>
                </a:lnTo>
                <a:lnTo>
                  <a:pt x="142" y="767"/>
                </a:lnTo>
                <a:lnTo>
                  <a:pt x="150" y="775"/>
                </a:lnTo>
                <a:lnTo>
                  <a:pt x="158" y="783"/>
                </a:lnTo>
                <a:lnTo>
                  <a:pt x="158" y="783"/>
                </a:lnTo>
                <a:lnTo>
                  <a:pt x="169" y="790"/>
                </a:lnTo>
                <a:lnTo>
                  <a:pt x="169" y="790"/>
                </a:lnTo>
                <a:lnTo>
                  <a:pt x="203" y="811"/>
                </a:lnTo>
                <a:lnTo>
                  <a:pt x="220" y="819"/>
                </a:lnTo>
                <a:lnTo>
                  <a:pt x="236" y="825"/>
                </a:lnTo>
                <a:lnTo>
                  <a:pt x="236" y="825"/>
                </a:lnTo>
                <a:lnTo>
                  <a:pt x="238" y="825"/>
                </a:lnTo>
                <a:lnTo>
                  <a:pt x="238" y="824"/>
                </a:lnTo>
                <a:lnTo>
                  <a:pt x="238" y="824"/>
                </a:lnTo>
                <a:lnTo>
                  <a:pt x="235" y="820"/>
                </a:lnTo>
                <a:lnTo>
                  <a:pt x="232" y="815"/>
                </a:lnTo>
                <a:lnTo>
                  <a:pt x="232" y="815"/>
                </a:lnTo>
                <a:close/>
                <a:moveTo>
                  <a:pt x="252" y="825"/>
                </a:moveTo>
                <a:lnTo>
                  <a:pt x="252" y="825"/>
                </a:lnTo>
                <a:lnTo>
                  <a:pt x="249" y="827"/>
                </a:lnTo>
                <a:lnTo>
                  <a:pt x="246" y="827"/>
                </a:lnTo>
                <a:lnTo>
                  <a:pt x="244" y="827"/>
                </a:lnTo>
                <a:lnTo>
                  <a:pt x="243" y="828"/>
                </a:lnTo>
                <a:lnTo>
                  <a:pt x="243" y="828"/>
                </a:lnTo>
                <a:lnTo>
                  <a:pt x="251" y="830"/>
                </a:lnTo>
                <a:lnTo>
                  <a:pt x="259" y="833"/>
                </a:lnTo>
                <a:lnTo>
                  <a:pt x="269" y="836"/>
                </a:lnTo>
                <a:lnTo>
                  <a:pt x="278" y="838"/>
                </a:lnTo>
                <a:lnTo>
                  <a:pt x="278" y="838"/>
                </a:lnTo>
                <a:lnTo>
                  <a:pt x="277" y="835"/>
                </a:lnTo>
                <a:lnTo>
                  <a:pt x="273" y="833"/>
                </a:lnTo>
                <a:lnTo>
                  <a:pt x="267" y="832"/>
                </a:lnTo>
                <a:lnTo>
                  <a:pt x="259" y="828"/>
                </a:lnTo>
                <a:lnTo>
                  <a:pt x="254" y="828"/>
                </a:lnTo>
                <a:lnTo>
                  <a:pt x="252" y="825"/>
                </a:lnTo>
                <a:lnTo>
                  <a:pt x="252" y="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027805" y="3444875"/>
            <a:ext cx="5294630" cy="1119505"/>
          </a:xfrm>
        </p:spPr>
        <p:txBody>
          <a:bodyPr>
            <a:noAutofit/>
          </a:bodyPr>
          <a:lstStyle/>
          <a:p>
            <a:r>
              <a:rPr lang="en-US" altLang="zh-CN" sz="4400" dirty="0">
                <a:latin typeface="华文隶书" panose="02010800040101010101" charset="-122"/>
                <a:ea typeface="华文隶书" panose="02010800040101010101" charset="-122"/>
              </a:rPr>
              <a:t>“</a:t>
            </a:r>
            <a:r>
              <a:rPr lang="zh-CN" altLang="en-US" sz="4400" b="1" dirty="0"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历史意识</a:t>
            </a:r>
            <a:r>
              <a:rPr lang="en-US" altLang="zh-CN" sz="4400" b="1" dirty="0"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”</a:t>
            </a:r>
            <a:r>
              <a:rPr lang="zh-CN" altLang="en-US" sz="4400" b="1" dirty="0">
                <a:latin typeface="华文隶书" panose="02010800040101010101" charset="-122"/>
                <a:ea typeface="华文隶书" panose="02010800040101010101" charset="-122"/>
                <a:sym typeface="宋体" panose="02010600030101010101" pitchFamily="2" charset="-122"/>
              </a:rPr>
              <a:t>之培育</a:t>
            </a:r>
            <a:endParaRPr lang="zh-CN" altLang="en-US" sz="4400" b="1" dirty="0">
              <a:latin typeface="华文隶书" panose="02010800040101010101" charset="-122"/>
              <a:ea typeface="华文隶书" panose="0201080004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PART ONE</a:t>
            </a:r>
            <a:endParaRPr lang="en-US" altLang="zh-CN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Text Box 3"/>
          <p:cNvSpPr txBox="1"/>
          <p:nvPr/>
        </p:nvSpPr>
        <p:spPr>
          <a:xfrm>
            <a:off x="2679700" y="1951038"/>
            <a:ext cx="7546975" cy="4311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indent="266700" eaLnBrk="0" fontAlgn="base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zh-CN" altLang="en-US" sz="2225" b="1" strike="noStrike" noProof="1" dirty="0">
                <a:latin typeface="楷体_GB2312" panose="02010600030101010101" pitchFamily="49" charset="-122"/>
                <a:ea typeface="楷体_GB2312" panose="02010600030101010101" pitchFamily="49" charset="-122"/>
                <a:cs typeface="+mn-ea"/>
                <a:sym typeface="宋体" panose="02010600030101010101" pitchFamily="2" charset="-122"/>
              </a:rPr>
              <a:t> </a:t>
            </a:r>
            <a:r>
              <a:rPr lang="zh-CN" altLang="en-US" sz="2225" b="1" strike="noStrike" noProof="1" dirty="0">
                <a:latin typeface="楷体_GB2312" panose="02010600030101010101" pitchFamily="49" charset="-122"/>
                <a:ea typeface="楷体_GB2312" panose="02010600030101010101" pitchFamily="49" charset="-122"/>
                <a:cs typeface="+mn-ea"/>
              </a:rPr>
              <a:t>1.历史事实、历史理解、历史评价、历史认同的关系。</a:t>
            </a:r>
            <a:endParaRPr lang="zh-CN" altLang="en-US" sz="2225" b="1" strike="noStrike" noProof="1" dirty="0">
              <a:latin typeface="楷体_GB2312" panose="02010600030101010101" pitchFamily="49" charset="-122"/>
              <a:ea typeface="楷体_GB2312" panose="02010600030101010101" pitchFamily="49" charset="-122"/>
            </a:endParaRPr>
          </a:p>
        </p:txBody>
      </p:sp>
      <p:pic>
        <p:nvPicPr>
          <p:cNvPr id="8089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424815"/>
            <a:ext cx="11234420" cy="5814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0765" y="467995"/>
            <a:ext cx="4267200" cy="8839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b="1" dirty="0">
                <a:latin typeface="楷体_GB2312" panose="02010600030101010101" pitchFamily="49" charset="-122"/>
                <a:ea typeface="楷体_GB2312" panose="02010600030101010101" pitchFamily="49" charset="-122"/>
                <a:sym typeface="+mn-ea"/>
              </a:rPr>
              <a:t>历史学习四环节：</a:t>
            </a:r>
            <a:endParaRPr lang="zh-CN" altLang="en-US" sz="4000" b="1" dirty="0" smtClean="0">
              <a:latin typeface="楷体_GB2312" panose="02010600030101010101" pitchFamily="49" charset="-122"/>
              <a:ea typeface="楷体_GB2312" panose="02010600030101010101" pitchFamily="49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7625" y="1879600"/>
            <a:ext cx="5227955" cy="37915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545580" y="1879600"/>
            <a:ext cx="1356360" cy="3700145"/>
            <a:chOff x="10308" y="2960"/>
            <a:chExt cx="2136" cy="582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08" y="2960"/>
              <a:ext cx="2052" cy="80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8" y="5034"/>
              <a:ext cx="2052" cy="82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8" y="7395"/>
              <a:ext cx="2100" cy="57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8" y="7971"/>
              <a:ext cx="2136" cy="816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8599170" y="250825"/>
            <a:ext cx="3385185" cy="3017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33350" indent="-133350" algn="l"/>
            <a:r>
              <a:rPr lang="en-US" altLang="zh-CN" sz="2400" b="0" u="none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3200" b="0" u="none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b="0" u="none">
                <a:solidFill>
                  <a:srgbClr val="000000"/>
                </a:solidFill>
                <a:latin typeface="华文隶书" panose="02010800040101010101" charset="-122"/>
                <a:ea typeface="华文隶书" panose="02010800040101010101" charset="-122"/>
                <a:cs typeface="宋体" panose="02010600030101010101" pitchFamily="2" charset="-122"/>
              </a:rPr>
              <a:t>考点：获取历史信息的常用方法、途径，运用不同的资料有理有据地评价历史事件和历史人物</a:t>
            </a:r>
            <a:endParaRPr lang="zh-CN" altLang="en-US" sz="3200" b="0" u="none">
              <a:solidFill>
                <a:srgbClr val="000000"/>
              </a:solidFill>
              <a:latin typeface="华文隶书" panose="02010800040101010101" charset="-122"/>
              <a:ea typeface="华文隶书" panose="02010800040101010101" charset="-122"/>
              <a:cs typeface="宋体" panose="02010600030101010101" pitchFamily="2" charset="-122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8745220" y="3527425"/>
            <a:ext cx="3239135" cy="3017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lvl="0" indent="304800" algn="l" eaLnBrk="1" hangingPunct="1"/>
            <a:r>
              <a:rPr lang="zh-CN" altLang="en-US" sz="2400" dirty="0">
                <a:latin typeface="华文隶书" panose="02010800040101010101" charset="-122"/>
                <a:ea typeface="华文隶书" panose="02010800040101010101" charset="-122"/>
              </a:rPr>
              <a:t>史料实证：</a:t>
            </a:r>
            <a:r>
              <a:rPr lang="zh-CN" altLang="zh-CN" sz="2400" dirty="0">
                <a:latin typeface="华文隶书" panose="02010800040101010101" charset="-122"/>
                <a:ea typeface="华文隶书" panose="02010800040101010101" charset="-122"/>
              </a:rPr>
              <a:t>指以史料为依据，通过对史料的辨析，将符合史实的材料作为证据，进而形成对历史正确、客观的认识。即如何运用不同的资料有理有据地分析论证问题。</a:t>
            </a:r>
            <a:endParaRPr lang="zh-CN" altLang="zh-CN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281305"/>
            <a:ext cx="10894695" cy="64877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962660" y="455930"/>
            <a:ext cx="8123555" cy="7010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课例</a:t>
            </a:r>
            <a:r>
              <a:rPr lang="en-US" altLang="zh-CN" sz="40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1</a:t>
            </a:r>
            <a:r>
              <a:rPr lang="zh-CN" altLang="en-US" sz="40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：</a:t>
            </a:r>
            <a:r>
              <a:rPr lang="zh-CN" altLang="en-US" sz="4000" b="1" dirty="0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DFKai-SB" pitchFamily="65" charset="-120"/>
                <a:ea typeface="DFKai-SB" pitchFamily="65" charset="-120"/>
                <a:sym typeface="+mn-ea"/>
                <a:hlinkClick r:id="rId1" tooltip="" action="ppaction://hlinkpres?slideindex=1&amp;slidetitle="/>
              </a:rPr>
              <a:t>民主革命伟大先行者</a:t>
            </a:r>
            <a:r>
              <a:rPr lang="zh-CN" altLang="en-US" sz="40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hlinkClick r:id="rId1" tooltip="" action="ppaction://hlinkpres?slideindex=1&amp;slidetitle="/>
              </a:rPr>
              <a:t>孙中山</a:t>
            </a:r>
            <a:endParaRPr lang="zh-CN" altLang="en-US" sz="4000" b="1">
              <a:ln w="50800" cmpd="thickThin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6705" y="1880553"/>
            <a:ext cx="8686800" cy="3931920"/>
          </a:xfrm>
          <a:prstGeom prst="rect">
            <a:avLst/>
          </a:prstGeom>
          <a:solidFill>
            <a:srgbClr val="CCFFFF">
              <a:alpha val="63136"/>
            </a:srgbClr>
          </a:solidFill>
          <a:ln w="28575" cap="flat" cmpd="sng">
            <a:solidFill>
              <a:srgbClr val="000000"/>
            </a:solidFill>
            <a:prstDash val="lgDashDot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hangingPunct="1"/>
            <a:r>
              <a:rPr lang="zh-CN" altLang="en-US" sz="3600" b="1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>孙中山先生</a:t>
            </a:r>
            <a:endParaRPr lang="en-US" altLang="zh-CN" sz="3600" b="1" dirty="0">
              <a:solidFill>
                <a:srgbClr val="0000FF"/>
              </a:solidFill>
              <a:latin typeface="DFKai-SB" pitchFamily="65" charset="-120"/>
              <a:ea typeface="DFKai-SB" pitchFamily="65" charset="-120"/>
            </a:endParaRPr>
          </a:p>
          <a:p>
            <a:pPr lvl="0" eaLnBrk="1" hangingPunct="1"/>
            <a:r>
              <a:rPr lang="en-US" altLang="zh-CN" sz="3600" b="1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一生追求真理，始终与时俱进</a:t>
            </a:r>
            <a:r>
              <a:rPr lang="en-US" altLang="zh-CN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;</a:t>
            </a:r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CN" sz="36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pPr lvl="0" eaLnBrk="1" hangingPunct="1"/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  一生不懈奋斗，始终坚韧不拔</a:t>
            </a:r>
            <a:r>
              <a:rPr lang="en-US" altLang="zh-CN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;</a:t>
            </a:r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                  </a:t>
            </a:r>
            <a:endParaRPr lang="en-US" altLang="zh-CN" sz="3600" b="1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pPr lvl="0" eaLnBrk="1" hangingPunct="1"/>
            <a:r>
              <a:rPr lang="en-US" altLang="zh-CN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一生热爱祖国，始终致力于振兴中华。</a:t>
            </a:r>
            <a:endParaRPr lang="en-US" altLang="zh-CN" sz="3600" b="1" dirty="0">
              <a:solidFill>
                <a:srgbClr val="0000FF"/>
              </a:solidFill>
              <a:latin typeface="DFKai-SB" pitchFamily="65" charset="-120"/>
              <a:ea typeface="DFKai-SB" pitchFamily="65" charset="-120"/>
            </a:endParaRPr>
          </a:p>
          <a:p>
            <a:pPr lvl="0" eaLnBrk="1" hangingPunct="1"/>
            <a:endParaRPr lang="en-US" altLang="zh-CN" sz="3600" b="1" dirty="0">
              <a:solidFill>
                <a:srgbClr val="0000FF"/>
              </a:solidFill>
              <a:latin typeface="DFKai-SB" pitchFamily="65" charset="-120"/>
              <a:ea typeface="DFKai-SB" pitchFamily="65" charset="-120"/>
            </a:endParaRPr>
          </a:p>
          <a:p>
            <a:pPr lvl="0" eaLnBrk="1" hangingPunct="1"/>
            <a:r>
              <a:rPr lang="en-US" altLang="zh-CN" sz="3600" b="1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> ——</a:t>
            </a:r>
            <a:r>
              <a:rPr lang="zh-CN" altLang="en-US" sz="3600" b="1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>胡锦涛 纪念孙中山诞辰</a:t>
            </a:r>
            <a:r>
              <a:rPr lang="en-US" altLang="zh-CN" sz="3600" b="1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>140</a:t>
            </a:r>
            <a:r>
              <a:rPr lang="zh-CN" altLang="en-US" sz="3600" b="1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>周年讲话</a:t>
            </a:r>
            <a:endParaRPr lang="en-US" altLang="zh-CN" sz="3600" b="1" dirty="0">
              <a:solidFill>
                <a:srgbClr val="0000FF"/>
              </a:solidFill>
              <a:latin typeface="DFKai-SB" pitchFamily="65" charset="-120"/>
              <a:ea typeface="DFKai-SB" pitchFamily="65" charset="-120"/>
            </a:endParaRPr>
          </a:p>
          <a:p>
            <a:pPr lvl="0" eaLnBrk="1" hangingPunct="1"/>
            <a:r>
              <a:rPr lang="en-US" altLang="zh-CN" sz="3600" b="1" dirty="0">
                <a:solidFill>
                  <a:srgbClr val="0000FF"/>
                </a:solidFill>
                <a:latin typeface="DFKai-SB" pitchFamily="65" charset="-120"/>
                <a:ea typeface="DFKai-SB" pitchFamily="65" charset="-120"/>
              </a:rPr>
              <a:t>            </a:t>
            </a:r>
            <a:endParaRPr lang="zh-CN" altLang="en-US" sz="3600" b="1" dirty="0">
              <a:solidFill>
                <a:srgbClr val="0000FF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2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3625" y="2736851"/>
            <a:ext cx="69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汉仪雪君体简"/>
              </a:rPr>
              <a:t>第</a:t>
            </a:r>
            <a:endParaRPr lang="zh-CN" altLang="en-US" sz="40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  <a:cs typeface="汉仪雪君体简"/>
            </a:endParaRPr>
          </a:p>
        </p:txBody>
      </p:sp>
      <p:sp>
        <p:nvSpPr>
          <p:cNvPr id="2051" name="文本框 2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27489" y="1401763"/>
            <a:ext cx="1106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  <a:cs typeface="汉仪雪君体简"/>
              </a:rPr>
              <a:t>章</a:t>
            </a:r>
            <a:endParaRPr lang="zh-CN" altLang="en-US" sz="72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  <a:cs typeface="汉仪雪君体简"/>
            </a:endParaRPr>
          </a:p>
        </p:txBody>
      </p:sp>
      <p:sp>
        <p:nvSpPr>
          <p:cNvPr id="29" name="椭圆 28"/>
          <p:cNvSpPr/>
          <p:nvPr>
            <p:custDataLst>
              <p:tags r:id="rId3"/>
            </p:custDataLst>
          </p:nvPr>
        </p:nvSpPr>
        <p:spPr bwMode="auto">
          <a:xfrm>
            <a:off x="2727826" y="1647825"/>
            <a:ext cx="1574175" cy="1574176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 fontScale="82500"/>
          </a:bodyPr>
          <a:lstStyle/>
          <a:p>
            <a:pPr algn="ctr">
              <a:defRPr/>
            </a:pPr>
            <a:r>
              <a:rPr lang="en-US" altLang="zh-CN" sz="8000" kern="0" smtClean="0">
                <a:solidFill>
                  <a:schemeClr val="accent1"/>
                </a:solidFill>
              </a:rPr>
              <a:t>1</a:t>
            </a:r>
            <a:endParaRPr lang="en-US" altLang="zh-CN" sz="8000" kern="0" smtClean="0">
              <a:solidFill>
                <a:schemeClr val="accent1"/>
              </a:solidFill>
            </a:endParaRPr>
          </a:p>
        </p:txBody>
      </p:sp>
      <p:sp>
        <p:nvSpPr>
          <p:cNvPr id="30" name="Freeform 9"/>
          <p:cNvSpPr/>
          <p:nvPr>
            <p:custDataLst>
              <p:tags r:id="rId4"/>
            </p:custDataLst>
          </p:nvPr>
        </p:nvSpPr>
        <p:spPr bwMode="auto">
          <a:xfrm>
            <a:off x="2916237" y="1755776"/>
            <a:ext cx="1255712" cy="1335088"/>
          </a:xfrm>
          <a:custGeom>
            <a:avLst/>
            <a:gdLst>
              <a:gd name="T0" fmla="*/ 66 w 788"/>
              <a:gd name="T1" fmla="*/ 471 h 838"/>
              <a:gd name="T2" fmla="*/ 122 w 788"/>
              <a:gd name="T3" fmla="*/ 470 h 838"/>
              <a:gd name="T4" fmla="*/ 29 w 788"/>
              <a:gd name="T5" fmla="*/ 524 h 838"/>
              <a:gd name="T6" fmla="*/ 26 w 788"/>
              <a:gd name="T7" fmla="*/ 592 h 838"/>
              <a:gd name="T8" fmla="*/ 659 w 788"/>
              <a:gd name="T9" fmla="*/ 573 h 838"/>
              <a:gd name="T10" fmla="*/ 55 w 788"/>
              <a:gd name="T11" fmla="*/ 663 h 838"/>
              <a:gd name="T12" fmla="*/ 51 w 788"/>
              <a:gd name="T13" fmla="*/ 632 h 838"/>
              <a:gd name="T14" fmla="*/ 492 w 788"/>
              <a:gd name="T15" fmla="*/ 775 h 838"/>
              <a:gd name="T16" fmla="*/ 392 w 788"/>
              <a:gd name="T17" fmla="*/ 778 h 838"/>
              <a:gd name="T18" fmla="*/ 757 w 788"/>
              <a:gd name="T19" fmla="*/ 248 h 838"/>
              <a:gd name="T20" fmla="*/ 656 w 788"/>
              <a:gd name="T21" fmla="*/ 116 h 838"/>
              <a:gd name="T22" fmla="*/ 486 w 788"/>
              <a:gd name="T23" fmla="*/ 10 h 838"/>
              <a:gd name="T24" fmla="*/ 220 w 788"/>
              <a:gd name="T25" fmla="*/ 53 h 838"/>
              <a:gd name="T26" fmla="*/ 101 w 788"/>
              <a:gd name="T27" fmla="*/ 153 h 838"/>
              <a:gd name="T28" fmla="*/ 58 w 788"/>
              <a:gd name="T29" fmla="*/ 236 h 838"/>
              <a:gd name="T30" fmla="*/ 34 w 788"/>
              <a:gd name="T31" fmla="*/ 315 h 838"/>
              <a:gd name="T32" fmla="*/ 3 w 788"/>
              <a:gd name="T33" fmla="*/ 436 h 838"/>
              <a:gd name="T34" fmla="*/ 23 w 788"/>
              <a:gd name="T35" fmla="*/ 502 h 838"/>
              <a:gd name="T36" fmla="*/ 45 w 788"/>
              <a:gd name="T37" fmla="*/ 489 h 838"/>
              <a:gd name="T38" fmla="*/ 53 w 788"/>
              <a:gd name="T39" fmla="*/ 463 h 838"/>
              <a:gd name="T40" fmla="*/ 60 w 788"/>
              <a:gd name="T41" fmla="*/ 401 h 838"/>
              <a:gd name="T42" fmla="*/ 63 w 788"/>
              <a:gd name="T43" fmla="*/ 312 h 838"/>
              <a:gd name="T44" fmla="*/ 105 w 788"/>
              <a:gd name="T45" fmla="*/ 187 h 838"/>
              <a:gd name="T46" fmla="*/ 159 w 788"/>
              <a:gd name="T47" fmla="*/ 111 h 838"/>
              <a:gd name="T48" fmla="*/ 404 w 788"/>
              <a:gd name="T49" fmla="*/ 53 h 838"/>
              <a:gd name="T50" fmla="*/ 600 w 788"/>
              <a:gd name="T51" fmla="*/ 151 h 838"/>
              <a:gd name="T52" fmla="*/ 616 w 788"/>
              <a:gd name="T53" fmla="*/ 222 h 838"/>
              <a:gd name="T54" fmla="*/ 536 w 788"/>
              <a:gd name="T55" fmla="*/ 177 h 838"/>
              <a:gd name="T56" fmla="*/ 579 w 788"/>
              <a:gd name="T57" fmla="*/ 227 h 838"/>
              <a:gd name="T58" fmla="*/ 667 w 788"/>
              <a:gd name="T59" fmla="*/ 320 h 838"/>
              <a:gd name="T60" fmla="*/ 613 w 788"/>
              <a:gd name="T61" fmla="*/ 273 h 838"/>
              <a:gd name="T62" fmla="*/ 574 w 788"/>
              <a:gd name="T63" fmla="*/ 273 h 838"/>
              <a:gd name="T64" fmla="*/ 692 w 788"/>
              <a:gd name="T65" fmla="*/ 431 h 838"/>
              <a:gd name="T66" fmla="*/ 679 w 788"/>
              <a:gd name="T67" fmla="*/ 558 h 838"/>
              <a:gd name="T68" fmla="*/ 555 w 788"/>
              <a:gd name="T69" fmla="*/ 688 h 838"/>
              <a:gd name="T70" fmla="*/ 423 w 788"/>
              <a:gd name="T71" fmla="*/ 721 h 838"/>
              <a:gd name="T72" fmla="*/ 248 w 788"/>
              <a:gd name="T73" fmla="*/ 682 h 838"/>
              <a:gd name="T74" fmla="*/ 101 w 788"/>
              <a:gd name="T75" fmla="*/ 537 h 838"/>
              <a:gd name="T76" fmla="*/ 108 w 788"/>
              <a:gd name="T77" fmla="*/ 618 h 838"/>
              <a:gd name="T78" fmla="*/ 125 w 788"/>
              <a:gd name="T79" fmla="*/ 666 h 838"/>
              <a:gd name="T80" fmla="*/ 153 w 788"/>
              <a:gd name="T81" fmla="*/ 693 h 838"/>
              <a:gd name="T82" fmla="*/ 190 w 788"/>
              <a:gd name="T83" fmla="*/ 714 h 838"/>
              <a:gd name="T84" fmla="*/ 211 w 788"/>
              <a:gd name="T85" fmla="*/ 685 h 838"/>
              <a:gd name="T86" fmla="*/ 243 w 788"/>
              <a:gd name="T87" fmla="*/ 732 h 838"/>
              <a:gd name="T88" fmla="*/ 299 w 788"/>
              <a:gd name="T89" fmla="*/ 769 h 838"/>
              <a:gd name="T90" fmla="*/ 384 w 788"/>
              <a:gd name="T91" fmla="*/ 758 h 838"/>
              <a:gd name="T92" fmla="*/ 428 w 788"/>
              <a:gd name="T93" fmla="*/ 750 h 838"/>
              <a:gd name="T94" fmla="*/ 492 w 788"/>
              <a:gd name="T95" fmla="*/ 754 h 838"/>
              <a:gd name="T96" fmla="*/ 573 w 788"/>
              <a:gd name="T97" fmla="*/ 733 h 838"/>
              <a:gd name="T98" fmla="*/ 716 w 788"/>
              <a:gd name="T99" fmla="*/ 594 h 838"/>
              <a:gd name="T100" fmla="*/ 743 w 788"/>
              <a:gd name="T101" fmla="*/ 614 h 838"/>
              <a:gd name="T102" fmla="*/ 769 w 788"/>
              <a:gd name="T103" fmla="*/ 505 h 838"/>
              <a:gd name="T104" fmla="*/ 114 w 788"/>
              <a:gd name="T105" fmla="*/ 640 h 838"/>
              <a:gd name="T106" fmla="*/ 209 w 788"/>
              <a:gd name="T107" fmla="*/ 674 h 838"/>
              <a:gd name="T108" fmla="*/ 211 w 788"/>
              <a:gd name="T109" fmla="*/ 671 h 838"/>
              <a:gd name="T110" fmla="*/ 341 w 788"/>
              <a:gd name="T111" fmla="*/ 741 h 838"/>
              <a:gd name="T112" fmla="*/ 80 w 788"/>
              <a:gd name="T113" fmla="*/ 510 h 838"/>
              <a:gd name="T114" fmla="*/ 145 w 788"/>
              <a:gd name="T115" fmla="*/ 759 h 838"/>
              <a:gd name="T116" fmla="*/ 158 w 788"/>
              <a:gd name="T117" fmla="*/ 783 h 838"/>
              <a:gd name="T118" fmla="*/ 244 w 788"/>
              <a:gd name="T119" fmla="*/ 827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8" h="838">
                <a:moveTo>
                  <a:pt x="0" y="207"/>
                </a:moveTo>
                <a:lnTo>
                  <a:pt x="0" y="207"/>
                </a:lnTo>
                <a:lnTo>
                  <a:pt x="2" y="209"/>
                </a:lnTo>
                <a:lnTo>
                  <a:pt x="5" y="212"/>
                </a:lnTo>
                <a:lnTo>
                  <a:pt x="10" y="212"/>
                </a:lnTo>
                <a:lnTo>
                  <a:pt x="14" y="212"/>
                </a:lnTo>
                <a:lnTo>
                  <a:pt x="14" y="212"/>
                </a:lnTo>
                <a:lnTo>
                  <a:pt x="14" y="211"/>
                </a:lnTo>
                <a:lnTo>
                  <a:pt x="14" y="207"/>
                </a:lnTo>
                <a:lnTo>
                  <a:pt x="10" y="204"/>
                </a:lnTo>
                <a:lnTo>
                  <a:pt x="6" y="203"/>
                </a:lnTo>
                <a:lnTo>
                  <a:pt x="3" y="203"/>
                </a:lnTo>
                <a:lnTo>
                  <a:pt x="2" y="204"/>
                </a:lnTo>
                <a:lnTo>
                  <a:pt x="0" y="207"/>
                </a:lnTo>
                <a:lnTo>
                  <a:pt x="0" y="207"/>
                </a:lnTo>
                <a:close/>
                <a:moveTo>
                  <a:pt x="66" y="471"/>
                </a:moveTo>
                <a:lnTo>
                  <a:pt x="66" y="471"/>
                </a:lnTo>
                <a:lnTo>
                  <a:pt x="68" y="468"/>
                </a:lnTo>
                <a:lnTo>
                  <a:pt x="66" y="465"/>
                </a:lnTo>
                <a:lnTo>
                  <a:pt x="64" y="465"/>
                </a:lnTo>
                <a:lnTo>
                  <a:pt x="64" y="465"/>
                </a:lnTo>
                <a:lnTo>
                  <a:pt x="64" y="470"/>
                </a:lnTo>
                <a:lnTo>
                  <a:pt x="64" y="471"/>
                </a:lnTo>
                <a:lnTo>
                  <a:pt x="66" y="471"/>
                </a:lnTo>
                <a:lnTo>
                  <a:pt x="66" y="471"/>
                </a:lnTo>
                <a:close/>
                <a:moveTo>
                  <a:pt x="125" y="470"/>
                </a:moveTo>
                <a:lnTo>
                  <a:pt x="125" y="466"/>
                </a:lnTo>
                <a:lnTo>
                  <a:pt x="125" y="466"/>
                </a:lnTo>
                <a:lnTo>
                  <a:pt x="124" y="466"/>
                </a:lnTo>
                <a:lnTo>
                  <a:pt x="122" y="466"/>
                </a:lnTo>
                <a:lnTo>
                  <a:pt x="121" y="465"/>
                </a:lnTo>
                <a:lnTo>
                  <a:pt x="121" y="465"/>
                </a:lnTo>
                <a:lnTo>
                  <a:pt x="121" y="468"/>
                </a:lnTo>
                <a:lnTo>
                  <a:pt x="122" y="470"/>
                </a:lnTo>
                <a:lnTo>
                  <a:pt x="124" y="471"/>
                </a:lnTo>
                <a:lnTo>
                  <a:pt x="125" y="470"/>
                </a:lnTo>
                <a:lnTo>
                  <a:pt x="125" y="470"/>
                </a:lnTo>
                <a:close/>
                <a:moveTo>
                  <a:pt x="24" y="550"/>
                </a:moveTo>
                <a:lnTo>
                  <a:pt x="24" y="550"/>
                </a:lnTo>
                <a:lnTo>
                  <a:pt x="26" y="550"/>
                </a:lnTo>
                <a:lnTo>
                  <a:pt x="27" y="548"/>
                </a:lnTo>
                <a:lnTo>
                  <a:pt x="27" y="548"/>
                </a:lnTo>
                <a:lnTo>
                  <a:pt x="27" y="542"/>
                </a:lnTo>
                <a:lnTo>
                  <a:pt x="27" y="534"/>
                </a:lnTo>
                <a:lnTo>
                  <a:pt x="26" y="528"/>
                </a:lnTo>
                <a:lnTo>
                  <a:pt x="21" y="523"/>
                </a:lnTo>
                <a:lnTo>
                  <a:pt x="21" y="523"/>
                </a:lnTo>
                <a:lnTo>
                  <a:pt x="23" y="523"/>
                </a:lnTo>
                <a:lnTo>
                  <a:pt x="24" y="524"/>
                </a:lnTo>
                <a:lnTo>
                  <a:pt x="26" y="526"/>
                </a:lnTo>
                <a:lnTo>
                  <a:pt x="29" y="524"/>
                </a:lnTo>
                <a:lnTo>
                  <a:pt x="29" y="524"/>
                </a:lnTo>
                <a:lnTo>
                  <a:pt x="27" y="521"/>
                </a:lnTo>
                <a:lnTo>
                  <a:pt x="26" y="518"/>
                </a:lnTo>
                <a:lnTo>
                  <a:pt x="23" y="516"/>
                </a:lnTo>
                <a:lnTo>
                  <a:pt x="18" y="516"/>
                </a:lnTo>
                <a:lnTo>
                  <a:pt x="18" y="516"/>
                </a:lnTo>
                <a:lnTo>
                  <a:pt x="18" y="513"/>
                </a:lnTo>
                <a:lnTo>
                  <a:pt x="14" y="511"/>
                </a:lnTo>
                <a:lnTo>
                  <a:pt x="13" y="508"/>
                </a:lnTo>
                <a:lnTo>
                  <a:pt x="14" y="503"/>
                </a:lnTo>
                <a:lnTo>
                  <a:pt x="11" y="503"/>
                </a:lnTo>
                <a:lnTo>
                  <a:pt x="11" y="503"/>
                </a:lnTo>
                <a:lnTo>
                  <a:pt x="11" y="526"/>
                </a:lnTo>
                <a:lnTo>
                  <a:pt x="14" y="548"/>
                </a:lnTo>
                <a:lnTo>
                  <a:pt x="19" y="571"/>
                </a:lnTo>
                <a:lnTo>
                  <a:pt x="26" y="592"/>
                </a:lnTo>
                <a:lnTo>
                  <a:pt x="26" y="592"/>
                </a:lnTo>
                <a:lnTo>
                  <a:pt x="31" y="590"/>
                </a:lnTo>
                <a:lnTo>
                  <a:pt x="32" y="585"/>
                </a:lnTo>
                <a:lnTo>
                  <a:pt x="32" y="581"/>
                </a:lnTo>
                <a:lnTo>
                  <a:pt x="31" y="574"/>
                </a:lnTo>
                <a:lnTo>
                  <a:pt x="27" y="561"/>
                </a:lnTo>
                <a:lnTo>
                  <a:pt x="24" y="550"/>
                </a:lnTo>
                <a:lnTo>
                  <a:pt x="24" y="550"/>
                </a:lnTo>
                <a:close/>
                <a:moveTo>
                  <a:pt x="659" y="573"/>
                </a:moveTo>
                <a:lnTo>
                  <a:pt x="659" y="573"/>
                </a:lnTo>
                <a:lnTo>
                  <a:pt x="658" y="574"/>
                </a:lnTo>
                <a:lnTo>
                  <a:pt x="659" y="577"/>
                </a:lnTo>
                <a:lnTo>
                  <a:pt x="664" y="577"/>
                </a:lnTo>
                <a:lnTo>
                  <a:pt x="664" y="577"/>
                </a:lnTo>
                <a:lnTo>
                  <a:pt x="664" y="574"/>
                </a:lnTo>
                <a:lnTo>
                  <a:pt x="663" y="573"/>
                </a:lnTo>
                <a:lnTo>
                  <a:pt x="659" y="573"/>
                </a:lnTo>
                <a:lnTo>
                  <a:pt x="659" y="573"/>
                </a:lnTo>
                <a:close/>
                <a:moveTo>
                  <a:pt x="39" y="611"/>
                </a:moveTo>
                <a:lnTo>
                  <a:pt x="39" y="611"/>
                </a:lnTo>
                <a:lnTo>
                  <a:pt x="39" y="606"/>
                </a:lnTo>
                <a:lnTo>
                  <a:pt x="37" y="602"/>
                </a:lnTo>
                <a:lnTo>
                  <a:pt x="32" y="592"/>
                </a:lnTo>
                <a:lnTo>
                  <a:pt x="32" y="592"/>
                </a:lnTo>
                <a:lnTo>
                  <a:pt x="31" y="594"/>
                </a:lnTo>
                <a:lnTo>
                  <a:pt x="27" y="594"/>
                </a:lnTo>
                <a:lnTo>
                  <a:pt x="27" y="594"/>
                </a:lnTo>
                <a:lnTo>
                  <a:pt x="31" y="603"/>
                </a:lnTo>
                <a:lnTo>
                  <a:pt x="32" y="613"/>
                </a:lnTo>
                <a:lnTo>
                  <a:pt x="35" y="621"/>
                </a:lnTo>
                <a:lnTo>
                  <a:pt x="40" y="629"/>
                </a:lnTo>
                <a:lnTo>
                  <a:pt x="40" y="629"/>
                </a:lnTo>
                <a:lnTo>
                  <a:pt x="42" y="639"/>
                </a:lnTo>
                <a:lnTo>
                  <a:pt x="47" y="647"/>
                </a:lnTo>
                <a:lnTo>
                  <a:pt x="55" y="663"/>
                </a:lnTo>
                <a:lnTo>
                  <a:pt x="66" y="679"/>
                </a:lnTo>
                <a:lnTo>
                  <a:pt x="74" y="695"/>
                </a:lnTo>
                <a:lnTo>
                  <a:pt x="74" y="695"/>
                </a:lnTo>
                <a:lnTo>
                  <a:pt x="80" y="701"/>
                </a:lnTo>
                <a:lnTo>
                  <a:pt x="85" y="708"/>
                </a:lnTo>
                <a:lnTo>
                  <a:pt x="92" y="713"/>
                </a:lnTo>
                <a:lnTo>
                  <a:pt x="98" y="719"/>
                </a:lnTo>
                <a:lnTo>
                  <a:pt x="98" y="719"/>
                </a:lnTo>
                <a:lnTo>
                  <a:pt x="95" y="713"/>
                </a:lnTo>
                <a:lnTo>
                  <a:pt x="92" y="708"/>
                </a:lnTo>
                <a:lnTo>
                  <a:pt x="88" y="703"/>
                </a:lnTo>
                <a:lnTo>
                  <a:pt x="87" y="696"/>
                </a:lnTo>
                <a:lnTo>
                  <a:pt x="87" y="696"/>
                </a:lnTo>
                <a:lnTo>
                  <a:pt x="79" y="688"/>
                </a:lnTo>
                <a:lnTo>
                  <a:pt x="72" y="677"/>
                </a:lnTo>
                <a:lnTo>
                  <a:pt x="61" y="656"/>
                </a:lnTo>
                <a:lnTo>
                  <a:pt x="51" y="632"/>
                </a:lnTo>
                <a:lnTo>
                  <a:pt x="39" y="611"/>
                </a:lnTo>
                <a:lnTo>
                  <a:pt x="39" y="611"/>
                </a:lnTo>
                <a:close/>
                <a:moveTo>
                  <a:pt x="706" y="666"/>
                </a:moveTo>
                <a:lnTo>
                  <a:pt x="706" y="666"/>
                </a:lnTo>
                <a:lnTo>
                  <a:pt x="712" y="666"/>
                </a:lnTo>
                <a:lnTo>
                  <a:pt x="719" y="664"/>
                </a:lnTo>
                <a:lnTo>
                  <a:pt x="724" y="663"/>
                </a:lnTo>
                <a:lnTo>
                  <a:pt x="728" y="659"/>
                </a:lnTo>
                <a:lnTo>
                  <a:pt x="728" y="659"/>
                </a:lnTo>
                <a:lnTo>
                  <a:pt x="722" y="658"/>
                </a:lnTo>
                <a:lnTo>
                  <a:pt x="716" y="659"/>
                </a:lnTo>
                <a:lnTo>
                  <a:pt x="711" y="663"/>
                </a:lnTo>
                <a:lnTo>
                  <a:pt x="706" y="666"/>
                </a:lnTo>
                <a:lnTo>
                  <a:pt x="706" y="666"/>
                </a:lnTo>
                <a:close/>
                <a:moveTo>
                  <a:pt x="490" y="774"/>
                </a:moveTo>
                <a:lnTo>
                  <a:pt x="490" y="774"/>
                </a:lnTo>
                <a:lnTo>
                  <a:pt x="492" y="775"/>
                </a:lnTo>
                <a:lnTo>
                  <a:pt x="494" y="777"/>
                </a:lnTo>
                <a:lnTo>
                  <a:pt x="497" y="777"/>
                </a:lnTo>
                <a:lnTo>
                  <a:pt x="499" y="777"/>
                </a:lnTo>
                <a:lnTo>
                  <a:pt x="499" y="777"/>
                </a:lnTo>
                <a:lnTo>
                  <a:pt x="497" y="775"/>
                </a:lnTo>
                <a:lnTo>
                  <a:pt x="495" y="774"/>
                </a:lnTo>
                <a:lnTo>
                  <a:pt x="494" y="774"/>
                </a:lnTo>
                <a:lnTo>
                  <a:pt x="490" y="774"/>
                </a:lnTo>
                <a:lnTo>
                  <a:pt x="490" y="774"/>
                </a:lnTo>
                <a:close/>
                <a:moveTo>
                  <a:pt x="389" y="787"/>
                </a:moveTo>
                <a:lnTo>
                  <a:pt x="389" y="787"/>
                </a:lnTo>
                <a:lnTo>
                  <a:pt x="392" y="787"/>
                </a:lnTo>
                <a:lnTo>
                  <a:pt x="396" y="785"/>
                </a:lnTo>
                <a:lnTo>
                  <a:pt x="397" y="782"/>
                </a:lnTo>
                <a:lnTo>
                  <a:pt x="396" y="778"/>
                </a:lnTo>
                <a:lnTo>
                  <a:pt x="396" y="778"/>
                </a:lnTo>
                <a:lnTo>
                  <a:pt x="392" y="778"/>
                </a:lnTo>
                <a:lnTo>
                  <a:pt x="391" y="780"/>
                </a:lnTo>
                <a:lnTo>
                  <a:pt x="389" y="787"/>
                </a:lnTo>
                <a:lnTo>
                  <a:pt x="389" y="787"/>
                </a:lnTo>
                <a:close/>
                <a:moveTo>
                  <a:pt x="777" y="421"/>
                </a:moveTo>
                <a:lnTo>
                  <a:pt x="777" y="421"/>
                </a:lnTo>
                <a:lnTo>
                  <a:pt x="783" y="410"/>
                </a:lnTo>
                <a:lnTo>
                  <a:pt x="786" y="399"/>
                </a:lnTo>
                <a:lnTo>
                  <a:pt x="788" y="386"/>
                </a:lnTo>
                <a:lnTo>
                  <a:pt x="788" y="373"/>
                </a:lnTo>
                <a:lnTo>
                  <a:pt x="783" y="346"/>
                </a:lnTo>
                <a:lnTo>
                  <a:pt x="778" y="318"/>
                </a:lnTo>
                <a:lnTo>
                  <a:pt x="778" y="318"/>
                </a:lnTo>
                <a:lnTo>
                  <a:pt x="774" y="299"/>
                </a:lnTo>
                <a:lnTo>
                  <a:pt x="767" y="281"/>
                </a:lnTo>
                <a:lnTo>
                  <a:pt x="762" y="264"/>
                </a:lnTo>
                <a:lnTo>
                  <a:pt x="757" y="248"/>
                </a:lnTo>
                <a:lnTo>
                  <a:pt x="757" y="248"/>
                </a:lnTo>
                <a:lnTo>
                  <a:pt x="753" y="243"/>
                </a:lnTo>
                <a:lnTo>
                  <a:pt x="749" y="240"/>
                </a:lnTo>
                <a:lnTo>
                  <a:pt x="749" y="240"/>
                </a:lnTo>
                <a:lnTo>
                  <a:pt x="743" y="222"/>
                </a:lnTo>
                <a:lnTo>
                  <a:pt x="737" y="204"/>
                </a:lnTo>
                <a:lnTo>
                  <a:pt x="728" y="188"/>
                </a:lnTo>
                <a:lnTo>
                  <a:pt x="719" y="172"/>
                </a:lnTo>
                <a:lnTo>
                  <a:pt x="709" y="158"/>
                </a:lnTo>
                <a:lnTo>
                  <a:pt x="700" y="145"/>
                </a:lnTo>
                <a:lnTo>
                  <a:pt x="675" y="119"/>
                </a:lnTo>
                <a:lnTo>
                  <a:pt x="675" y="119"/>
                </a:lnTo>
                <a:lnTo>
                  <a:pt x="666" y="121"/>
                </a:lnTo>
                <a:lnTo>
                  <a:pt x="659" y="122"/>
                </a:lnTo>
                <a:lnTo>
                  <a:pt x="659" y="122"/>
                </a:lnTo>
                <a:lnTo>
                  <a:pt x="658" y="119"/>
                </a:lnTo>
                <a:lnTo>
                  <a:pt x="656" y="117"/>
                </a:lnTo>
                <a:lnTo>
                  <a:pt x="656" y="116"/>
                </a:lnTo>
                <a:lnTo>
                  <a:pt x="656" y="116"/>
                </a:lnTo>
                <a:lnTo>
                  <a:pt x="650" y="116"/>
                </a:lnTo>
                <a:lnTo>
                  <a:pt x="648" y="114"/>
                </a:lnTo>
                <a:lnTo>
                  <a:pt x="646" y="111"/>
                </a:lnTo>
                <a:lnTo>
                  <a:pt x="646" y="111"/>
                </a:lnTo>
                <a:lnTo>
                  <a:pt x="664" y="113"/>
                </a:lnTo>
                <a:lnTo>
                  <a:pt x="664" y="113"/>
                </a:lnTo>
                <a:lnTo>
                  <a:pt x="663" y="109"/>
                </a:lnTo>
                <a:lnTo>
                  <a:pt x="663" y="105"/>
                </a:lnTo>
                <a:lnTo>
                  <a:pt x="663" y="105"/>
                </a:lnTo>
                <a:lnTo>
                  <a:pt x="643" y="85"/>
                </a:lnTo>
                <a:lnTo>
                  <a:pt x="621" y="68"/>
                </a:lnTo>
                <a:lnTo>
                  <a:pt x="597" y="51"/>
                </a:lnTo>
                <a:lnTo>
                  <a:pt x="571" y="39"/>
                </a:lnTo>
                <a:lnTo>
                  <a:pt x="544" y="27"/>
                </a:lnTo>
                <a:lnTo>
                  <a:pt x="515" y="18"/>
                </a:lnTo>
                <a:lnTo>
                  <a:pt x="486" y="10"/>
                </a:lnTo>
                <a:lnTo>
                  <a:pt x="455" y="6"/>
                </a:lnTo>
                <a:lnTo>
                  <a:pt x="455" y="6"/>
                </a:lnTo>
                <a:lnTo>
                  <a:pt x="429" y="2"/>
                </a:lnTo>
                <a:lnTo>
                  <a:pt x="402" y="0"/>
                </a:lnTo>
                <a:lnTo>
                  <a:pt x="376" y="2"/>
                </a:lnTo>
                <a:lnTo>
                  <a:pt x="351" y="5"/>
                </a:lnTo>
                <a:lnTo>
                  <a:pt x="351" y="5"/>
                </a:lnTo>
                <a:lnTo>
                  <a:pt x="339" y="6"/>
                </a:lnTo>
                <a:lnTo>
                  <a:pt x="330" y="11"/>
                </a:lnTo>
                <a:lnTo>
                  <a:pt x="318" y="13"/>
                </a:lnTo>
                <a:lnTo>
                  <a:pt x="314" y="14"/>
                </a:lnTo>
                <a:lnTo>
                  <a:pt x="307" y="14"/>
                </a:lnTo>
                <a:lnTo>
                  <a:pt x="307" y="14"/>
                </a:lnTo>
                <a:lnTo>
                  <a:pt x="262" y="32"/>
                </a:lnTo>
                <a:lnTo>
                  <a:pt x="240" y="42"/>
                </a:lnTo>
                <a:lnTo>
                  <a:pt x="230" y="47"/>
                </a:lnTo>
                <a:lnTo>
                  <a:pt x="220" y="53"/>
                </a:lnTo>
                <a:lnTo>
                  <a:pt x="220" y="53"/>
                </a:lnTo>
                <a:lnTo>
                  <a:pt x="219" y="53"/>
                </a:lnTo>
                <a:lnTo>
                  <a:pt x="217" y="53"/>
                </a:lnTo>
                <a:lnTo>
                  <a:pt x="217" y="53"/>
                </a:lnTo>
                <a:lnTo>
                  <a:pt x="204" y="63"/>
                </a:lnTo>
                <a:lnTo>
                  <a:pt x="193" y="69"/>
                </a:lnTo>
                <a:lnTo>
                  <a:pt x="180" y="77"/>
                </a:lnTo>
                <a:lnTo>
                  <a:pt x="170" y="87"/>
                </a:lnTo>
                <a:lnTo>
                  <a:pt x="170" y="87"/>
                </a:lnTo>
                <a:lnTo>
                  <a:pt x="153" y="100"/>
                </a:lnTo>
                <a:lnTo>
                  <a:pt x="135" y="116"/>
                </a:lnTo>
                <a:lnTo>
                  <a:pt x="119" y="132"/>
                </a:lnTo>
                <a:lnTo>
                  <a:pt x="101" y="146"/>
                </a:lnTo>
                <a:lnTo>
                  <a:pt x="101" y="146"/>
                </a:lnTo>
                <a:lnTo>
                  <a:pt x="103" y="150"/>
                </a:lnTo>
                <a:lnTo>
                  <a:pt x="103" y="151"/>
                </a:lnTo>
                <a:lnTo>
                  <a:pt x="101" y="153"/>
                </a:lnTo>
                <a:lnTo>
                  <a:pt x="101" y="153"/>
                </a:lnTo>
                <a:lnTo>
                  <a:pt x="98" y="154"/>
                </a:lnTo>
                <a:lnTo>
                  <a:pt x="93" y="158"/>
                </a:lnTo>
                <a:lnTo>
                  <a:pt x="88" y="166"/>
                </a:lnTo>
                <a:lnTo>
                  <a:pt x="85" y="174"/>
                </a:lnTo>
                <a:lnTo>
                  <a:pt x="80" y="183"/>
                </a:lnTo>
                <a:lnTo>
                  <a:pt x="80" y="183"/>
                </a:lnTo>
                <a:lnTo>
                  <a:pt x="82" y="183"/>
                </a:lnTo>
                <a:lnTo>
                  <a:pt x="84" y="185"/>
                </a:lnTo>
                <a:lnTo>
                  <a:pt x="85" y="188"/>
                </a:lnTo>
                <a:lnTo>
                  <a:pt x="85" y="188"/>
                </a:lnTo>
                <a:lnTo>
                  <a:pt x="80" y="195"/>
                </a:lnTo>
                <a:lnTo>
                  <a:pt x="77" y="203"/>
                </a:lnTo>
                <a:lnTo>
                  <a:pt x="71" y="219"/>
                </a:lnTo>
                <a:lnTo>
                  <a:pt x="68" y="227"/>
                </a:lnTo>
                <a:lnTo>
                  <a:pt x="63" y="233"/>
                </a:lnTo>
                <a:lnTo>
                  <a:pt x="58" y="236"/>
                </a:lnTo>
                <a:lnTo>
                  <a:pt x="50" y="240"/>
                </a:lnTo>
                <a:lnTo>
                  <a:pt x="50" y="240"/>
                </a:lnTo>
                <a:lnTo>
                  <a:pt x="53" y="244"/>
                </a:lnTo>
                <a:lnTo>
                  <a:pt x="55" y="249"/>
                </a:lnTo>
                <a:lnTo>
                  <a:pt x="55" y="256"/>
                </a:lnTo>
                <a:lnTo>
                  <a:pt x="53" y="262"/>
                </a:lnTo>
                <a:lnTo>
                  <a:pt x="47" y="272"/>
                </a:lnTo>
                <a:lnTo>
                  <a:pt x="39" y="281"/>
                </a:lnTo>
                <a:lnTo>
                  <a:pt x="39" y="281"/>
                </a:lnTo>
                <a:lnTo>
                  <a:pt x="40" y="285"/>
                </a:lnTo>
                <a:lnTo>
                  <a:pt x="40" y="288"/>
                </a:lnTo>
                <a:lnTo>
                  <a:pt x="35" y="294"/>
                </a:lnTo>
                <a:lnTo>
                  <a:pt x="35" y="294"/>
                </a:lnTo>
                <a:lnTo>
                  <a:pt x="35" y="301"/>
                </a:lnTo>
                <a:lnTo>
                  <a:pt x="34" y="306"/>
                </a:lnTo>
                <a:lnTo>
                  <a:pt x="34" y="310"/>
                </a:lnTo>
                <a:lnTo>
                  <a:pt x="34" y="315"/>
                </a:lnTo>
                <a:lnTo>
                  <a:pt x="34" y="315"/>
                </a:lnTo>
                <a:lnTo>
                  <a:pt x="29" y="327"/>
                </a:lnTo>
                <a:lnTo>
                  <a:pt x="21" y="335"/>
                </a:lnTo>
                <a:lnTo>
                  <a:pt x="19" y="339"/>
                </a:lnTo>
                <a:lnTo>
                  <a:pt x="16" y="344"/>
                </a:lnTo>
                <a:lnTo>
                  <a:pt x="16" y="349"/>
                </a:lnTo>
                <a:lnTo>
                  <a:pt x="16" y="355"/>
                </a:lnTo>
                <a:lnTo>
                  <a:pt x="16" y="355"/>
                </a:lnTo>
                <a:lnTo>
                  <a:pt x="13" y="355"/>
                </a:lnTo>
                <a:lnTo>
                  <a:pt x="10" y="354"/>
                </a:lnTo>
                <a:lnTo>
                  <a:pt x="10" y="354"/>
                </a:lnTo>
                <a:lnTo>
                  <a:pt x="8" y="357"/>
                </a:lnTo>
                <a:lnTo>
                  <a:pt x="5" y="359"/>
                </a:lnTo>
                <a:lnTo>
                  <a:pt x="5" y="359"/>
                </a:lnTo>
                <a:lnTo>
                  <a:pt x="3" y="376"/>
                </a:lnTo>
                <a:lnTo>
                  <a:pt x="3" y="396"/>
                </a:lnTo>
                <a:lnTo>
                  <a:pt x="3" y="436"/>
                </a:lnTo>
                <a:lnTo>
                  <a:pt x="3" y="436"/>
                </a:lnTo>
                <a:lnTo>
                  <a:pt x="6" y="454"/>
                </a:lnTo>
                <a:lnTo>
                  <a:pt x="8" y="471"/>
                </a:lnTo>
                <a:lnTo>
                  <a:pt x="8" y="471"/>
                </a:lnTo>
                <a:lnTo>
                  <a:pt x="8" y="487"/>
                </a:lnTo>
                <a:lnTo>
                  <a:pt x="10" y="495"/>
                </a:lnTo>
                <a:lnTo>
                  <a:pt x="11" y="499"/>
                </a:lnTo>
                <a:lnTo>
                  <a:pt x="14" y="500"/>
                </a:lnTo>
                <a:lnTo>
                  <a:pt x="14" y="500"/>
                </a:lnTo>
                <a:lnTo>
                  <a:pt x="14" y="500"/>
                </a:lnTo>
                <a:lnTo>
                  <a:pt x="14" y="497"/>
                </a:lnTo>
                <a:lnTo>
                  <a:pt x="14" y="495"/>
                </a:lnTo>
                <a:lnTo>
                  <a:pt x="18" y="495"/>
                </a:lnTo>
                <a:lnTo>
                  <a:pt x="18" y="495"/>
                </a:lnTo>
                <a:lnTo>
                  <a:pt x="21" y="497"/>
                </a:lnTo>
                <a:lnTo>
                  <a:pt x="23" y="502"/>
                </a:lnTo>
                <a:lnTo>
                  <a:pt x="23" y="502"/>
                </a:lnTo>
                <a:lnTo>
                  <a:pt x="21" y="505"/>
                </a:lnTo>
                <a:lnTo>
                  <a:pt x="19" y="507"/>
                </a:lnTo>
                <a:lnTo>
                  <a:pt x="18" y="508"/>
                </a:lnTo>
                <a:lnTo>
                  <a:pt x="18" y="513"/>
                </a:lnTo>
                <a:lnTo>
                  <a:pt x="18" y="513"/>
                </a:lnTo>
                <a:lnTo>
                  <a:pt x="21" y="513"/>
                </a:lnTo>
                <a:lnTo>
                  <a:pt x="24" y="511"/>
                </a:lnTo>
                <a:lnTo>
                  <a:pt x="29" y="508"/>
                </a:lnTo>
                <a:lnTo>
                  <a:pt x="32" y="503"/>
                </a:lnTo>
                <a:lnTo>
                  <a:pt x="39" y="499"/>
                </a:lnTo>
                <a:lnTo>
                  <a:pt x="39" y="499"/>
                </a:lnTo>
                <a:lnTo>
                  <a:pt x="37" y="495"/>
                </a:lnTo>
                <a:lnTo>
                  <a:pt x="39" y="492"/>
                </a:lnTo>
                <a:lnTo>
                  <a:pt x="39" y="492"/>
                </a:lnTo>
                <a:lnTo>
                  <a:pt x="40" y="491"/>
                </a:lnTo>
                <a:lnTo>
                  <a:pt x="43" y="489"/>
                </a:lnTo>
                <a:lnTo>
                  <a:pt x="45" y="489"/>
                </a:lnTo>
                <a:lnTo>
                  <a:pt x="47" y="486"/>
                </a:lnTo>
                <a:lnTo>
                  <a:pt x="47" y="486"/>
                </a:lnTo>
                <a:lnTo>
                  <a:pt x="42" y="486"/>
                </a:lnTo>
                <a:lnTo>
                  <a:pt x="39" y="486"/>
                </a:lnTo>
                <a:lnTo>
                  <a:pt x="39" y="486"/>
                </a:lnTo>
                <a:lnTo>
                  <a:pt x="42" y="479"/>
                </a:lnTo>
                <a:lnTo>
                  <a:pt x="45" y="473"/>
                </a:lnTo>
                <a:lnTo>
                  <a:pt x="50" y="468"/>
                </a:lnTo>
                <a:lnTo>
                  <a:pt x="53" y="468"/>
                </a:lnTo>
                <a:lnTo>
                  <a:pt x="56" y="468"/>
                </a:lnTo>
                <a:lnTo>
                  <a:pt x="56" y="468"/>
                </a:lnTo>
                <a:lnTo>
                  <a:pt x="56" y="465"/>
                </a:lnTo>
                <a:lnTo>
                  <a:pt x="53" y="465"/>
                </a:lnTo>
                <a:lnTo>
                  <a:pt x="51" y="465"/>
                </a:lnTo>
                <a:lnTo>
                  <a:pt x="53" y="463"/>
                </a:lnTo>
                <a:lnTo>
                  <a:pt x="53" y="463"/>
                </a:lnTo>
                <a:lnTo>
                  <a:pt x="53" y="463"/>
                </a:lnTo>
                <a:lnTo>
                  <a:pt x="55" y="462"/>
                </a:lnTo>
                <a:lnTo>
                  <a:pt x="55" y="462"/>
                </a:lnTo>
                <a:lnTo>
                  <a:pt x="53" y="462"/>
                </a:lnTo>
                <a:lnTo>
                  <a:pt x="53" y="462"/>
                </a:lnTo>
                <a:lnTo>
                  <a:pt x="53" y="460"/>
                </a:lnTo>
                <a:lnTo>
                  <a:pt x="56" y="457"/>
                </a:lnTo>
                <a:lnTo>
                  <a:pt x="61" y="454"/>
                </a:lnTo>
                <a:lnTo>
                  <a:pt x="66" y="454"/>
                </a:lnTo>
                <a:lnTo>
                  <a:pt x="66" y="454"/>
                </a:lnTo>
                <a:lnTo>
                  <a:pt x="63" y="449"/>
                </a:lnTo>
                <a:lnTo>
                  <a:pt x="63" y="449"/>
                </a:lnTo>
                <a:lnTo>
                  <a:pt x="63" y="442"/>
                </a:lnTo>
                <a:lnTo>
                  <a:pt x="63" y="436"/>
                </a:lnTo>
                <a:lnTo>
                  <a:pt x="60" y="421"/>
                </a:lnTo>
                <a:lnTo>
                  <a:pt x="58" y="413"/>
                </a:lnTo>
                <a:lnTo>
                  <a:pt x="58" y="407"/>
                </a:lnTo>
                <a:lnTo>
                  <a:pt x="60" y="401"/>
                </a:lnTo>
                <a:lnTo>
                  <a:pt x="64" y="397"/>
                </a:lnTo>
                <a:lnTo>
                  <a:pt x="64" y="397"/>
                </a:lnTo>
                <a:lnTo>
                  <a:pt x="63" y="380"/>
                </a:lnTo>
                <a:lnTo>
                  <a:pt x="61" y="364"/>
                </a:lnTo>
                <a:lnTo>
                  <a:pt x="61" y="346"/>
                </a:lnTo>
                <a:lnTo>
                  <a:pt x="63" y="327"/>
                </a:lnTo>
                <a:lnTo>
                  <a:pt x="63" y="327"/>
                </a:lnTo>
                <a:lnTo>
                  <a:pt x="63" y="325"/>
                </a:lnTo>
                <a:lnTo>
                  <a:pt x="60" y="323"/>
                </a:lnTo>
                <a:lnTo>
                  <a:pt x="58" y="323"/>
                </a:lnTo>
                <a:lnTo>
                  <a:pt x="58" y="320"/>
                </a:lnTo>
                <a:lnTo>
                  <a:pt x="58" y="320"/>
                </a:lnTo>
                <a:lnTo>
                  <a:pt x="60" y="318"/>
                </a:lnTo>
                <a:lnTo>
                  <a:pt x="61" y="317"/>
                </a:lnTo>
                <a:lnTo>
                  <a:pt x="63" y="315"/>
                </a:lnTo>
                <a:lnTo>
                  <a:pt x="63" y="312"/>
                </a:lnTo>
                <a:lnTo>
                  <a:pt x="63" y="312"/>
                </a:lnTo>
                <a:lnTo>
                  <a:pt x="66" y="299"/>
                </a:lnTo>
                <a:lnTo>
                  <a:pt x="69" y="286"/>
                </a:lnTo>
                <a:lnTo>
                  <a:pt x="71" y="262"/>
                </a:lnTo>
                <a:lnTo>
                  <a:pt x="71" y="262"/>
                </a:lnTo>
                <a:lnTo>
                  <a:pt x="72" y="256"/>
                </a:lnTo>
                <a:lnTo>
                  <a:pt x="76" y="249"/>
                </a:lnTo>
                <a:lnTo>
                  <a:pt x="80" y="238"/>
                </a:lnTo>
                <a:lnTo>
                  <a:pt x="87" y="225"/>
                </a:lnTo>
                <a:lnTo>
                  <a:pt x="87" y="219"/>
                </a:lnTo>
                <a:lnTo>
                  <a:pt x="87" y="212"/>
                </a:lnTo>
                <a:lnTo>
                  <a:pt x="87" y="212"/>
                </a:lnTo>
                <a:lnTo>
                  <a:pt x="92" y="207"/>
                </a:lnTo>
                <a:lnTo>
                  <a:pt x="96" y="199"/>
                </a:lnTo>
                <a:lnTo>
                  <a:pt x="98" y="193"/>
                </a:lnTo>
                <a:lnTo>
                  <a:pt x="98" y="185"/>
                </a:lnTo>
                <a:lnTo>
                  <a:pt x="98" y="185"/>
                </a:lnTo>
                <a:lnTo>
                  <a:pt x="105" y="187"/>
                </a:lnTo>
                <a:lnTo>
                  <a:pt x="111" y="185"/>
                </a:lnTo>
                <a:lnTo>
                  <a:pt x="117" y="182"/>
                </a:lnTo>
                <a:lnTo>
                  <a:pt x="121" y="177"/>
                </a:lnTo>
                <a:lnTo>
                  <a:pt x="121" y="177"/>
                </a:lnTo>
                <a:lnTo>
                  <a:pt x="119" y="174"/>
                </a:lnTo>
                <a:lnTo>
                  <a:pt x="117" y="170"/>
                </a:lnTo>
                <a:lnTo>
                  <a:pt x="116" y="169"/>
                </a:lnTo>
                <a:lnTo>
                  <a:pt x="114" y="164"/>
                </a:lnTo>
                <a:lnTo>
                  <a:pt x="114" y="164"/>
                </a:lnTo>
                <a:lnTo>
                  <a:pt x="119" y="158"/>
                </a:lnTo>
                <a:lnTo>
                  <a:pt x="124" y="151"/>
                </a:lnTo>
                <a:lnTo>
                  <a:pt x="135" y="138"/>
                </a:lnTo>
                <a:lnTo>
                  <a:pt x="146" y="127"/>
                </a:lnTo>
                <a:lnTo>
                  <a:pt x="151" y="119"/>
                </a:lnTo>
                <a:lnTo>
                  <a:pt x="156" y="113"/>
                </a:lnTo>
                <a:lnTo>
                  <a:pt x="156" y="113"/>
                </a:lnTo>
                <a:lnTo>
                  <a:pt x="159" y="111"/>
                </a:lnTo>
                <a:lnTo>
                  <a:pt x="162" y="109"/>
                </a:lnTo>
                <a:lnTo>
                  <a:pt x="166" y="105"/>
                </a:lnTo>
                <a:lnTo>
                  <a:pt x="166" y="105"/>
                </a:lnTo>
                <a:lnTo>
                  <a:pt x="187" y="90"/>
                </a:lnTo>
                <a:lnTo>
                  <a:pt x="211" y="77"/>
                </a:lnTo>
                <a:lnTo>
                  <a:pt x="235" y="66"/>
                </a:lnTo>
                <a:lnTo>
                  <a:pt x="261" y="56"/>
                </a:lnTo>
                <a:lnTo>
                  <a:pt x="289" y="50"/>
                </a:lnTo>
                <a:lnTo>
                  <a:pt x="317" y="43"/>
                </a:lnTo>
                <a:lnTo>
                  <a:pt x="347" y="42"/>
                </a:lnTo>
                <a:lnTo>
                  <a:pt x="378" y="42"/>
                </a:lnTo>
                <a:lnTo>
                  <a:pt x="378" y="42"/>
                </a:lnTo>
                <a:lnTo>
                  <a:pt x="381" y="45"/>
                </a:lnTo>
                <a:lnTo>
                  <a:pt x="383" y="48"/>
                </a:lnTo>
                <a:lnTo>
                  <a:pt x="383" y="48"/>
                </a:lnTo>
                <a:lnTo>
                  <a:pt x="392" y="50"/>
                </a:lnTo>
                <a:lnTo>
                  <a:pt x="404" y="53"/>
                </a:lnTo>
                <a:lnTo>
                  <a:pt x="404" y="53"/>
                </a:lnTo>
                <a:lnTo>
                  <a:pt x="408" y="56"/>
                </a:lnTo>
                <a:lnTo>
                  <a:pt x="413" y="60"/>
                </a:lnTo>
                <a:lnTo>
                  <a:pt x="425" y="63"/>
                </a:lnTo>
                <a:lnTo>
                  <a:pt x="436" y="66"/>
                </a:lnTo>
                <a:lnTo>
                  <a:pt x="447" y="69"/>
                </a:lnTo>
                <a:lnTo>
                  <a:pt x="447" y="69"/>
                </a:lnTo>
                <a:lnTo>
                  <a:pt x="478" y="84"/>
                </a:lnTo>
                <a:lnTo>
                  <a:pt x="508" y="97"/>
                </a:lnTo>
                <a:lnTo>
                  <a:pt x="508" y="97"/>
                </a:lnTo>
                <a:lnTo>
                  <a:pt x="550" y="114"/>
                </a:lnTo>
                <a:lnTo>
                  <a:pt x="569" y="124"/>
                </a:lnTo>
                <a:lnTo>
                  <a:pt x="577" y="129"/>
                </a:lnTo>
                <a:lnTo>
                  <a:pt x="585" y="135"/>
                </a:lnTo>
                <a:lnTo>
                  <a:pt x="585" y="135"/>
                </a:lnTo>
                <a:lnTo>
                  <a:pt x="593" y="143"/>
                </a:lnTo>
                <a:lnTo>
                  <a:pt x="600" y="151"/>
                </a:lnTo>
                <a:lnTo>
                  <a:pt x="609" y="170"/>
                </a:lnTo>
                <a:lnTo>
                  <a:pt x="618" y="191"/>
                </a:lnTo>
                <a:lnTo>
                  <a:pt x="627" y="212"/>
                </a:lnTo>
                <a:lnTo>
                  <a:pt x="627" y="212"/>
                </a:lnTo>
                <a:lnTo>
                  <a:pt x="635" y="227"/>
                </a:lnTo>
                <a:lnTo>
                  <a:pt x="643" y="243"/>
                </a:lnTo>
                <a:lnTo>
                  <a:pt x="643" y="243"/>
                </a:lnTo>
                <a:lnTo>
                  <a:pt x="635" y="238"/>
                </a:lnTo>
                <a:lnTo>
                  <a:pt x="630" y="233"/>
                </a:lnTo>
                <a:lnTo>
                  <a:pt x="629" y="228"/>
                </a:lnTo>
                <a:lnTo>
                  <a:pt x="629" y="228"/>
                </a:lnTo>
                <a:lnTo>
                  <a:pt x="626" y="228"/>
                </a:lnTo>
                <a:lnTo>
                  <a:pt x="624" y="228"/>
                </a:lnTo>
                <a:lnTo>
                  <a:pt x="624" y="227"/>
                </a:lnTo>
                <a:lnTo>
                  <a:pt x="621" y="228"/>
                </a:lnTo>
                <a:lnTo>
                  <a:pt x="621" y="228"/>
                </a:lnTo>
                <a:lnTo>
                  <a:pt x="616" y="222"/>
                </a:lnTo>
                <a:lnTo>
                  <a:pt x="609" y="217"/>
                </a:lnTo>
                <a:lnTo>
                  <a:pt x="603" y="212"/>
                </a:lnTo>
                <a:lnTo>
                  <a:pt x="595" y="209"/>
                </a:lnTo>
                <a:lnTo>
                  <a:pt x="595" y="209"/>
                </a:lnTo>
                <a:lnTo>
                  <a:pt x="592" y="206"/>
                </a:lnTo>
                <a:lnTo>
                  <a:pt x="589" y="203"/>
                </a:lnTo>
                <a:lnTo>
                  <a:pt x="579" y="196"/>
                </a:lnTo>
                <a:lnTo>
                  <a:pt x="558" y="188"/>
                </a:lnTo>
                <a:lnTo>
                  <a:pt x="558" y="188"/>
                </a:lnTo>
                <a:lnTo>
                  <a:pt x="552" y="185"/>
                </a:lnTo>
                <a:lnTo>
                  <a:pt x="545" y="179"/>
                </a:lnTo>
                <a:lnTo>
                  <a:pt x="539" y="174"/>
                </a:lnTo>
                <a:lnTo>
                  <a:pt x="536" y="172"/>
                </a:lnTo>
                <a:lnTo>
                  <a:pt x="531" y="172"/>
                </a:lnTo>
                <a:lnTo>
                  <a:pt x="531" y="172"/>
                </a:lnTo>
                <a:lnTo>
                  <a:pt x="532" y="175"/>
                </a:lnTo>
                <a:lnTo>
                  <a:pt x="536" y="177"/>
                </a:lnTo>
                <a:lnTo>
                  <a:pt x="539" y="177"/>
                </a:lnTo>
                <a:lnTo>
                  <a:pt x="540" y="177"/>
                </a:lnTo>
                <a:lnTo>
                  <a:pt x="540" y="177"/>
                </a:lnTo>
                <a:lnTo>
                  <a:pt x="540" y="179"/>
                </a:lnTo>
                <a:lnTo>
                  <a:pt x="539" y="180"/>
                </a:lnTo>
                <a:lnTo>
                  <a:pt x="537" y="182"/>
                </a:lnTo>
                <a:lnTo>
                  <a:pt x="537" y="183"/>
                </a:lnTo>
                <a:lnTo>
                  <a:pt x="537" y="183"/>
                </a:lnTo>
                <a:lnTo>
                  <a:pt x="542" y="188"/>
                </a:lnTo>
                <a:lnTo>
                  <a:pt x="545" y="191"/>
                </a:lnTo>
                <a:lnTo>
                  <a:pt x="553" y="199"/>
                </a:lnTo>
                <a:lnTo>
                  <a:pt x="553" y="199"/>
                </a:lnTo>
                <a:lnTo>
                  <a:pt x="556" y="204"/>
                </a:lnTo>
                <a:lnTo>
                  <a:pt x="560" y="211"/>
                </a:lnTo>
                <a:lnTo>
                  <a:pt x="560" y="211"/>
                </a:lnTo>
                <a:lnTo>
                  <a:pt x="568" y="219"/>
                </a:lnTo>
                <a:lnTo>
                  <a:pt x="579" y="227"/>
                </a:lnTo>
                <a:lnTo>
                  <a:pt x="589" y="235"/>
                </a:lnTo>
                <a:lnTo>
                  <a:pt x="597" y="243"/>
                </a:lnTo>
                <a:lnTo>
                  <a:pt x="597" y="243"/>
                </a:lnTo>
                <a:lnTo>
                  <a:pt x="605" y="253"/>
                </a:lnTo>
                <a:lnTo>
                  <a:pt x="608" y="259"/>
                </a:lnTo>
                <a:lnTo>
                  <a:pt x="613" y="264"/>
                </a:lnTo>
                <a:lnTo>
                  <a:pt x="613" y="264"/>
                </a:lnTo>
                <a:lnTo>
                  <a:pt x="621" y="269"/>
                </a:lnTo>
                <a:lnTo>
                  <a:pt x="629" y="272"/>
                </a:lnTo>
                <a:lnTo>
                  <a:pt x="629" y="272"/>
                </a:lnTo>
                <a:lnTo>
                  <a:pt x="635" y="278"/>
                </a:lnTo>
                <a:lnTo>
                  <a:pt x="640" y="286"/>
                </a:lnTo>
                <a:lnTo>
                  <a:pt x="646" y="294"/>
                </a:lnTo>
                <a:lnTo>
                  <a:pt x="653" y="301"/>
                </a:lnTo>
                <a:lnTo>
                  <a:pt x="653" y="301"/>
                </a:lnTo>
                <a:lnTo>
                  <a:pt x="661" y="310"/>
                </a:lnTo>
                <a:lnTo>
                  <a:pt x="667" y="320"/>
                </a:lnTo>
                <a:lnTo>
                  <a:pt x="677" y="328"/>
                </a:lnTo>
                <a:lnTo>
                  <a:pt x="687" y="335"/>
                </a:lnTo>
                <a:lnTo>
                  <a:pt x="687" y="335"/>
                </a:lnTo>
                <a:lnTo>
                  <a:pt x="690" y="344"/>
                </a:lnTo>
                <a:lnTo>
                  <a:pt x="690" y="349"/>
                </a:lnTo>
                <a:lnTo>
                  <a:pt x="688" y="354"/>
                </a:lnTo>
                <a:lnTo>
                  <a:pt x="688" y="354"/>
                </a:lnTo>
                <a:lnTo>
                  <a:pt x="680" y="349"/>
                </a:lnTo>
                <a:lnTo>
                  <a:pt x="674" y="341"/>
                </a:lnTo>
                <a:lnTo>
                  <a:pt x="669" y="331"/>
                </a:lnTo>
                <a:lnTo>
                  <a:pt x="663" y="325"/>
                </a:lnTo>
                <a:lnTo>
                  <a:pt x="663" y="325"/>
                </a:lnTo>
                <a:lnTo>
                  <a:pt x="658" y="317"/>
                </a:lnTo>
                <a:lnTo>
                  <a:pt x="653" y="310"/>
                </a:lnTo>
                <a:lnTo>
                  <a:pt x="640" y="298"/>
                </a:lnTo>
                <a:lnTo>
                  <a:pt x="626" y="286"/>
                </a:lnTo>
                <a:lnTo>
                  <a:pt x="613" y="273"/>
                </a:lnTo>
                <a:lnTo>
                  <a:pt x="613" y="273"/>
                </a:lnTo>
                <a:lnTo>
                  <a:pt x="609" y="272"/>
                </a:lnTo>
                <a:lnTo>
                  <a:pt x="606" y="272"/>
                </a:lnTo>
                <a:lnTo>
                  <a:pt x="606" y="272"/>
                </a:lnTo>
                <a:lnTo>
                  <a:pt x="590" y="257"/>
                </a:lnTo>
                <a:lnTo>
                  <a:pt x="571" y="246"/>
                </a:lnTo>
                <a:lnTo>
                  <a:pt x="561" y="241"/>
                </a:lnTo>
                <a:lnTo>
                  <a:pt x="550" y="236"/>
                </a:lnTo>
                <a:lnTo>
                  <a:pt x="539" y="233"/>
                </a:lnTo>
                <a:lnTo>
                  <a:pt x="526" y="232"/>
                </a:lnTo>
                <a:lnTo>
                  <a:pt x="526" y="232"/>
                </a:lnTo>
                <a:lnTo>
                  <a:pt x="536" y="243"/>
                </a:lnTo>
                <a:lnTo>
                  <a:pt x="547" y="251"/>
                </a:lnTo>
                <a:lnTo>
                  <a:pt x="573" y="267"/>
                </a:lnTo>
                <a:lnTo>
                  <a:pt x="573" y="267"/>
                </a:lnTo>
                <a:lnTo>
                  <a:pt x="573" y="270"/>
                </a:lnTo>
                <a:lnTo>
                  <a:pt x="574" y="273"/>
                </a:lnTo>
                <a:lnTo>
                  <a:pt x="579" y="277"/>
                </a:lnTo>
                <a:lnTo>
                  <a:pt x="590" y="281"/>
                </a:lnTo>
                <a:lnTo>
                  <a:pt x="590" y="281"/>
                </a:lnTo>
                <a:lnTo>
                  <a:pt x="590" y="283"/>
                </a:lnTo>
                <a:lnTo>
                  <a:pt x="589" y="286"/>
                </a:lnTo>
                <a:lnTo>
                  <a:pt x="589" y="286"/>
                </a:lnTo>
                <a:lnTo>
                  <a:pt x="600" y="296"/>
                </a:lnTo>
                <a:lnTo>
                  <a:pt x="609" y="307"/>
                </a:lnTo>
                <a:lnTo>
                  <a:pt x="629" y="330"/>
                </a:lnTo>
                <a:lnTo>
                  <a:pt x="646" y="352"/>
                </a:lnTo>
                <a:lnTo>
                  <a:pt x="666" y="375"/>
                </a:lnTo>
                <a:lnTo>
                  <a:pt x="666" y="375"/>
                </a:lnTo>
                <a:lnTo>
                  <a:pt x="672" y="388"/>
                </a:lnTo>
                <a:lnTo>
                  <a:pt x="680" y="402"/>
                </a:lnTo>
                <a:lnTo>
                  <a:pt x="688" y="417"/>
                </a:lnTo>
                <a:lnTo>
                  <a:pt x="692" y="425"/>
                </a:lnTo>
                <a:lnTo>
                  <a:pt x="692" y="431"/>
                </a:lnTo>
                <a:lnTo>
                  <a:pt x="692" y="431"/>
                </a:lnTo>
                <a:lnTo>
                  <a:pt x="692" y="437"/>
                </a:lnTo>
                <a:lnTo>
                  <a:pt x="688" y="442"/>
                </a:lnTo>
                <a:lnTo>
                  <a:pt x="685" y="449"/>
                </a:lnTo>
                <a:lnTo>
                  <a:pt x="683" y="457"/>
                </a:lnTo>
                <a:lnTo>
                  <a:pt x="683" y="457"/>
                </a:lnTo>
                <a:lnTo>
                  <a:pt x="680" y="474"/>
                </a:lnTo>
                <a:lnTo>
                  <a:pt x="680" y="474"/>
                </a:lnTo>
                <a:lnTo>
                  <a:pt x="677" y="495"/>
                </a:lnTo>
                <a:lnTo>
                  <a:pt x="677" y="495"/>
                </a:lnTo>
                <a:lnTo>
                  <a:pt x="679" y="505"/>
                </a:lnTo>
                <a:lnTo>
                  <a:pt x="680" y="516"/>
                </a:lnTo>
                <a:lnTo>
                  <a:pt x="682" y="526"/>
                </a:lnTo>
                <a:lnTo>
                  <a:pt x="683" y="537"/>
                </a:lnTo>
                <a:lnTo>
                  <a:pt x="683" y="537"/>
                </a:lnTo>
                <a:lnTo>
                  <a:pt x="682" y="548"/>
                </a:lnTo>
                <a:lnTo>
                  <a:pt x="679" y="558"/>
                </a:lnTo>
                <a:lnTo>
                  <a:pt x="674" y="568"/>
                </a:lnTo>
                <a:lnTo>
                  <a:pt x="669" y="577"/>
                </a:lnTo>
                <a:lnTo>
                  <a:pt x="658" y="595"/>
                </a:lnTo>
                <a:lnTo>
                  <a:pt x="653" y="603"/>
                </a:lnTo>
                <a:lnTo>
                  <a:pt x="650" y="611"/>
                </a:lnTo>
                <a:lnTo>
                  <a:pt x="650" y="611"/>
                </a:lnTo>
                <a:lnTo>
                  <a:pt x="635" y="624"/>
                </a:lnTo>
                <a:lnTo>
                  <a:pt x="622" y="637"/>
                </a:lnTo>
                <a:lnTo>
                  <a:pt x="609" y="651"/>
                </a:lnTo>
                <a:lnTo>
                  <a:pt x="601" y="658"/>
                </a:lnTo>
                <a:lnTo>
                  <a:pt x="593" y="663"/>
                </a:lnTo>
                <a:lnTo>
                  <a:pt x="593" y="663"/>
                </a:lnTo>
                <a:lnTo>
                  <a:pt x="590" y="666"/>
                </a:lnTo>
                <a:lnTo>
                  <a:pt x="589" y="671"/>
                </a:lnTo>
                <a:lnTo>
                  <a:pt x="589" y="671"/>
                </a:lnTo>
                <a:lnTo>
                  <a:pt x="571" y="679"/>
                </a:lnTo>
                <a:lnTo>
                  <a:pt x="555" y="688"/>
                </a:lnTo>
                <a:lnTo>
                  <a:pt x="547" y="692"/>
                </a:lnTo>
                <a:lnTo>
                  <a:pt x="537" y="695"/>
                </a:lnTo>
                <a:lnTo>
                  <a:pt x="527" y="696"/>
                </a:lnTo>
                <a:lnTo>
                  <a:pt x="516" y="698"/>
                </a:lnTo>
                <a:lnTo>
                  <a:pt x="516" y="698"/>
                </a:lnTo>
                <a:lnTo>
                  <a:pt x="510" y="703"/>
                </a:lnTo>
                <a:lnTo>
                  <a:pt x="503" y="708"/>
                </a:lnTo>
                <a:lnTo>
                  <a:pt x="503" y="708"/>
                </a:lnTo>
                <a:lnTo>
                  <a:pt x="495" y="708"/>
                </a:lnTo>
                <a:lnTo>
                  <a:pt x="487" y="709"/>
                </a:lnTo>
                <a:lnTo>
                  <a:pt x="474" y="716"/>
                </a:lnTo>
                <a:lnTo>
                  <a:pt x="474" y="716"/>
                </a:lnTo>
                <a:lnTo>
                  <a:pt x="466" y="717"/>
                </a:lnTo>
                <a:lnTo>
                  <a:pt x="457" y="719"/>
                </a:lnTo>
                <a:lnTo>
                  <a:pt x="437" y="719"/>
                </a:lnTo>
                <a:lnTo>
                  <a:pt x="437" y="719"/>
                </a:lnTo>
                <a:lnTo>
                  <a:pt x="423" y="721"/>
                </a:lnTo>
                <a:lnTo>
                  <a:pt x="407" y="721"/>
                </a:lnTo>
                <a:lnTo>
                  <a:pt x="375" y="719"/>
                </a:lnTo>
                <a:lnTo>
                  <a:pt x="343" y="714"/>
                </a:lnTo>
                <a:lnTo>
                  <a:pt x="315" y="706"/>
                </a:lnTo>
                <a:lnTo>
                  <a:pt x="315" y="706"/>
                </a:lnTo>
                <a:lnTo>
                  <a:pt x="301" y="701"/>
                </a:lnTo>
                <a:lnTo>
                  <a:pt x="288" y="695"/>
                </a:lnTo>
                <a:lnTo>
                  <a:pt x="288" y="695"/>
                </a:lnTo>
                <a:lnTo>
                  <a:pt x="278" y="693"/>
                </a:lnTo>
                <a:lnTo>
                  <a:pt x="269" y="690"/>
                </a:lnTo>
                <a:lnTo>
                  <a:pt x="262" y="687"/>
                </a:lnTo>
                <a:lnTo>
                  <a:pt x="259" y="685"/>
                </a:lnTo>
                <a:lnTo>
                  <a:pt x="256" y="680"/>
                </a:lnTo>
                <a:lnTo>
                  <a:pt x="256" y="680"/>
                </a:lnTo>
                <a:lnTo>
                  <a:pt x="252" y="682"/>
                </a:lnTo>
                <a:lnTo>
                  <a:pt x="251" y="682"/>
                </a:lnTo>
                <a:lnTo>
                  <a:pt x="248" y="682"/>
                </a:lnTo>
                <a:lnTo>
                  <a:pt x="248" y="682"/>
                </a:lnTo>
                <a:lnTo>
                  <a:pt x="227" y="668"/>
                </a:lnTo>
                <a:lnTo>
                  <a:pt x="204" y="656"/>
                </a:lnTo>
                <a:lnTo>
                  <a:pt x="204" y="656"/>
                </a:lnTo>
                <a:lnTo>
                  <a:pt x="198" y="648"/>
                </a:lnTo>
                <a:lnTo>
                  <a:pt x="191" y="640"/>
                </a:lnTo>
                <a:lnTo>
                  <a:pt x="177" y="627"/>
                </a:lnTo>
                <a:lnTo>
                  <a:pt x="162" y="614"/>
                </a:lnTo>
                <a:lnTo>
                  <a:pt x="156" y="606"/>
                </a:lnTo>
                <a:lnTo>
                  <a:pt x="151" y="598"/>
                </a:lnTo>
                <a:lnTo>
                  <a:pt x="151" y="598"/>
                </a:lnTo>
                <a:lnTo>
                  <a:pt x="142" y="592"/>
                </a:lnTo>
                <a:lnTo>
                  <a:pt x="133" y="584"/>
                </a:lnTo>
                <a:lnTo>
                  <a:pt x="127" y="576"/>
                </a:lnTo>
                <a:lnTo>
                  <a:pt x="121" y="566"/>
                </a:lnTo>
                <a:lnTo>
                  <a:pt x="108" y="547"/>
                </a:lnTo>
                <a:lnTo>
                  <a:pt x="101" y="537"/>
                </a:lnTo>
                <a:lnTo>
                  <a:pt x="93" y="529"/>
                </a:lnTo>
                <a:lnTo>
                  <a:pt x="93" y="529"/>
                </a:lnTo>
                <a:lnTo>
                  <a:pt x="93" y="532"/>
                </a:lnTo>
                <a:lnTo>
                  <a:pt x="92" y="536"/>
                </a:lnTo>
                <a:lnTo>
                  <a:pt x="93" y="544"/>
                </a:lnTo>
                <a:lnTo>
                  <a:pt x="95" y="552"/>
                </a:lnTo>
                <a:lnTo>
                  <a:pt x="95" y="555"/>
                </a:lnTo>
                <a:lnTo>
                  <a:pt x="92" y="558"/>
                </a:lnTo>
                <a:lnTo>
                  <a:pt x="92" y="558"/>
                </a:lnTo>
                <a:lnTo>
                  <a:pt x="95" y="568"/>
                </a:lnTo>
                <a:lnTo>
                  <a:pt x="98" y="581"/>
                </a:lnTo>
                <a:lnTo>
                  <a:pt x="100" y="594"/>
                </a:lnTo>
                <a:lnTo>
                  <a:pt x="98" y="606"/>
                </a:lnTo>
                <a:lnTo>
                  <a:pt x="98" y="606"/>
                </a:lnTo>
                <a:lnTo>
                  <a:pt x="101" y="608"/>
                </a:lnTo>
                <a:lnTo>
                  <a:pt x="105" y="611"/>
                </a:lnTo>
                <a:lnTo>
                  <a:pt x="108" y="618"/>
                </a:lnTo>
                <a:lnTo>
                  <a:pt x="108" y="621"/>
                </a:lnTo>
                <a:lnTo>
                  <a:pt x="106" y="624"/>
                </a:lnTo>
                <a:lnTo>
                  <a:pt x="105" y="627"/>
                </a:lnTo>
                <a:lnTo>
                  <a:pt x="101" y="629"/>
                </a:lnTo>
                <a:lnTo>
                  <a:pt x="101" y="629"/>
                </a:lnTo>
                <a:lnTo>
                  <a:pt x="101" y="637"/>
                </a:lnTo>
                <a:lnTo>
                  <a:pt x="105" y="643"/>
                </a:lnTo>
                <a:lnTo>
                  <a:pt x="108" y="651"/>
                </a:lnTo>
                <a:lnTo>
                  <a:pt x="109" y="659"/>
                </a:lnTo>
                <a:lnTo>
                  <a:pt x="109" y="659"/>
                </a:lnTo>
                <a:lnTo>
                  <a:pt x="113" y="661"/>
                </a:lnTo>
                <a:lnTo>
                  <a:pt x="116" y="659"/>
                </a:lnTo>
                <a:lnTo>
                  <a:pt x="119" y="658"/>
                </a:lnTo>
                <a:lnTo>
                  <a:pt x="121" y="655"/>
                </a:lnTo>
                <a:lnTo>
                  <a:pt x="121" y="655"/>
                </a:lnTo>
                <a:lnTo>
                  <a:pt x="124" y="659"/>
                </a:lnTo>
                <a:lnTo>
                  <a:pt x="125" y="666"/>
                </a:lnTo>
                <a:lnTo>
                  <a:pt x="129" y="679"/>
                </a:lnTo>
                <a:lnTo>
                  <a:pt x="129" y="679"/>
                </a:lnTo>
                <a:lnTo>
                  <a:pt x="132" y="679"/>
                </a:lnTo>
                <a:lnTo>
                  <a:pt x="133" y="676"/>
                </a:lnTo>
                <a:lnTo>
                  <a:pt x="135" y="674"/>
                </a:lnTo>
                <a:lnTo>
                  <a:pt x="138" y="674"/>
                </a:lnTo>
                <a:lnTo>
                  <a:pt x="138" y="674"/>
                </a:lnTo>
                <a:lnTo>
                  <a:pt x="140" y="676"/>
                </a:lnTo>
                <a:lnTo>
                  <a:pt x="143" y="677"/>
                </a:lnTo>
                <a:lnTo>
                  <a:pt x="150" y="680"/>
                </a:lnTo>
                <a:lnTo>
                  <a:pt x="150" y="680"/>
                </a:lnTo>
                <a:lnTo>
                  <a:pt x="150" y="685"/>
                </a:lnTo>
                <a:lnTo>
                  <a:pt x="151" y="687"/>
                </a:lnTo>
                <a:lnTo>
                  <a:pt x="154" y="688"/>
                </a:lnTo>
                <a:lnTo>
                  <a:pt x="158" y="692"/>
                </a:lnTo>
                <a:lnTo>
                  <a:pt x="158" y="692"/>
                </a:lnTo>
                <a:lnTo>
                  <a:pt x="153" y="693"/>
                </a:lnTo>
                <a:lnTo>
                  <a:pt x="153" y="693"/>
                </a:lnTo>
                <a:lnTo>
                  <a:pt x="156" y="692"/>
                </a:lnTo>
                <a:lnTo>
                  <a:pt x="158" y="693"/>
                </a:lnTo>
                <a:lnTo>
                  <a:pt x="161" y="695"/>
                </a:lnTo>
                <a:lnTo>
                  <a:pt x="161" y="700"/>
                </a:lnTo>
                <a:lnTo>
                  <a:pt x="162" y="703"/>
                </a:lnTo>
                <a:lnTo>
                  <a:pt x="162" y="703"/>
                </a:lnTo>
                <a:lnTo>
                  <a:pt x="167" y="706"/>
                </a:lnTo>
                <a:lnTo>
                  <a:pt x="174" y="711"/>
                </a:lnTo>
                <a:lnTo>
                  <a:pt x="179" y="717"/>
                </a:lnTo>
                <a:lnTo>
                  <a:pt x="179" y="721"/>
                </a:lnTo>
                <a:lnTo>
                  <a:pt x="179" y="724"/>
                </a:lnTo>
                <a:lnTo>
                  <a:pt x="179" y="724"/>
                </a:lnTo>
                <a:lnTo>
                  <a:pt x="183" y="722"/>
                </a:lnTo>
                <a:lnTo>
                  <a:pt x="185" y="719"/>
                </a:lnTo>
                <a:lnTo>
                  <a:pt x="187" y="716"/>
                </a:lnTo>
                <a:lnTo>
                  <a:pt x="190" y="714"/>
                </a:lnTo>
                <a:lnTo>
                  <a:pt x="190" y="714"/>
                </a:lnTo>
                <a:lnTo>
                  <a:pt x="193" y="717"/>
                </a:lnTo>
                <a:lnTo>
                  <a:pt x="198" y="721"/>
                </a:lnTo>
                <a:lnTo>
                  <a:pt x="201" y="722"/>
                </a:lnTo>
                <a:lnTo>
                  <a:pt x="207" y="727"/>
                </a:lnTo>
                <a:lnTo>
                  <a:pt x="207" y="727"/>
                </a:lnTo>
                <a:lnTo>
                  <a:pt x="212" y="719"/>
                </a:lnTo>
                <a:lnTo>
                  <a:pt x="214" y="716"/>
                </a:lnTo>
                <a:lnTo>
                  <a:pt x="214" y="713"/>
                </a:lnTo>
                <a:lnTo>
                  <a:pt x="214" y="713"/>
                </a:lnTo>
                <a:lnTo>
                  <a:pt x="214" y="714"/>
                </a:lnTo>
                <a:lnTo>
                  <a:pt x="211" y="714"/>
                </a:lnTo>
                <a:lnTo>
                  <a:pt x="209" y="709"/>
                </a:lnTo>
                <a:lnTo>
                  <a:pt x="209" y="709"/>
                </a:lnTo>
                <a:lnTo>
                  <a:pt x="211" y="701"/>
                </a:lnTo>
                <a:lnTo>
                  <a:pt x="211" y="693"/>
                </a:lnTo>
                <a:lnTo>
                  <a:pt x="211" y="685"/>
                </a:lnTo>
                <a:lnTo>
                  <a:pt x="211" y="677"/>
                </a:lnTo>
                <a:lnTo>
                  <a:pt x="211" y="677"/>
                </a:lnTo>
                <a:lnTo>
                  <a:pt x="217" y="682"/>
                </a:lnTo>
                <a:lnTo>
                  <a:pt x="220" y="688"/>
                </a:lnTo>
                <a:lnTo>
                  <a:pt x="224" y="696"/>
                </a:lnTo>
                <a:lnTo>
                  <a:pt x="228" y="703"/>
                </a:lnTo>
                <a:lnTo>
                  <a:pt x="228" y="703"/>
                </a:lnTo>
                <a:lnTo>
                  <a:pt x="227" y="708"/>
                </a:lnTo>
                <a:lnTo>
                  <a:pt x="225" y="713"/>
                </a:lnTo>
                <a:lnTo>
                  <a:pt x="222" y="717"/>
                </a:lnTo>
                <a:lnTo>
                  <a:pt x="220" y="724"/>
                </a:lnTo>
                <a:lnTo>
                  <a:pt x="220" y="724"/>
                </a:lnTo>
                <a:lnTo>
                  <a:pt x="225" y="727"/>
                </a:lnTo>
                <a:lnTo>
                  <a:pt x="230" y="730"/>
                </a:lnTo>
                <a:lnTo>
                  <a:pt x="236" y="732"/>
                </a:lnTo>
                <a:lnTo>
                  <a:pt x="243" y="732"/>
                </a:lnTo>
                <a:lnTo>
                  <a:pt x="243" y="732"/>
                </a:lnTo>
                <a:lnTo>
                  <a:pt x="246" y="735"/>
                </a:lnTo>
                <a:lnTo>
                  <a:pt x="249" y="738"/>
                </a:lnTo>
                <a:lnTo>
                  <a:pt x="252" y="746"/>
                </a:lnTo>
                <a:lnTo>
                  <a:pt x="261" y="764"/>
                </a:lnTo>
                <a:lnTo>
                  <a:pt x="261" y="764"/>
                </a:lnTo>
                <a:lnTo>
                  <a:pt x="265" y="764"/>
                </a:lnTo>
                <a:lnTo>
                  <a:pt x="272" y="766"/>
                </a:lnTo>
                <a:lnTo>
                  <a:pt x="272" y="766"/>
                </a:lnTo>
                <a:lnTo>
                  <a:pt x="272" y="770"/>
                </a:lnTo>
                <a:lnTo>
                  <a:pt x="272" y="774"/>
                </a:lnTo>
                <a:lnTo>
                  <a:pt x="272" y="774"/>
                </a:lnTo>
                <a:lnTo>
                  <a:pt x="280" y="772"/>
                </a:lnTo>
                <a:lnTo>
                  <a:pt x="286" y="770"/>
                </a:lnTo>
                <a:lnTo>
                  <a:pt x="293" y="767"/>
                </a:lnTo>
                <a:lnTo>
                  <a:pt x="296" y="767"/>
                </a:lnTo>
                <a:lnTo>
                  <a:pt x="299" y="769"/>
                </a:lnTo>
                <a:lnTo>
                  <a:pt x="299" y="769"/>
                </a:lnTo>
                <a:lnTo>
                  <a:pt x="307" y="764"/>
                </a:lnTo>
                <a:lnTo>
                  <a:pt x="315" y="761"/>
                </a:lnTo>
                <a:lnTo>
                  <a:pt x="323" y="759"/>
                </a:lnTo>
                <a:lnTo>
                  <a:pt x="331" y="758"/>
                </a:lnTo>
                <a:lnTo>
                  <a:pt x="351" y="759"/>
                </a:lnTo>
                <a:lnTo>
                  <a:pt x="359" y="759"/>
                </a:lnTo>
                <a:lnTo>
                  <a:pt x="368" y="758"/>
                </a:lnTo>
                <a:lnTo>
                  <a:pt x="368" y="758"/>
                </a:lnTo>
                <a:lnTo>
                  <a:pt x="370" y="753"/>
                </a:lnTo>
                <a:lnTo>
                  <a:pt x="373" y="751"/>
                </a:lnTo>
                <a:lnTo>
                  <a:pt x="383" y="748"/>
                </a:lnTo>
                <a:lnTo>
                  <a:pt x="383" y="748"/>
                </a:lnTo>
                <a:lnTo>
                  <a:pt x="384" y="751"/>
                </a:lnTo>
                <a:lnTo>
                  <a:pt x="384" y="753"/>
                </a:lnTo>
                <a:lnTo>
                  <a:pt x="384" y="756"/>
                </a:lnTo>
                <a:lnTo>
                  <a:pt x="384" y="758"/>
                </a:lnTo>
                <a:lnTo>
                  <a:pt x="384" y="758"/>
                </a:lnTo>
                <a:lnTo>
                  <a:pt x="386" y="759"/>
                </a:lnTo>
                <a:lnTo>
                  <a:pt x="389" y="761"/>
                </a:lnTo>
                <a:lnTo>
                  <a:pt x="391" y="761"/>
                </a:lnTo>
                <a:lnTo>
                  <a:pt x="391" y="762"/>
                </a:lnTo>
                <a:lnTo>
                  <a:pt x="391" y="762"/>
                </a:lnTo>
                <a:lnTo>
                  <a:pt x="397" y="761"/>
                </a:lnTo>
                <a:lnTo>
                  <a:pt x="402" y="756"/>
                </a:lnTo>
                <a:lnTo>
                  <a:pt x="404" y="753"/>
                </a:lnTo>
                <a:lnTo>
                  <a:pt x="402" y="751"/>
                </a:lnTo>
                <a:lnTo>
                  <a:pt x="400" y="751"/>
                </a:lnTo>
                <a:lnTo>
                  <a:pt x="400" y="751"/>
                </a:lnTo>
                <a:lnTo>
                  <a:pt x="413" y="746"/>
                </a:lnTo>
                <a:lnTo>
                  <a:pt x="425" y="743"/>
                </a:lnTo>
                <a:lnTo>
                  <a:pt x="425" y="743"/>
                </a:lnTo>
                <a:lnTo>
                  <a:pt x="426" y="746"/>
                </a:lnTo>
                <a:lnTo>
                  <a:pt x="428" y="748"/>
                </a:lnTo>
                <a:lnTo>
                  <a:pt x="428" y="750"/>
                </a:lnTo>
                <a:lnTo>
                  <a:pt x="428" y="754"/>
                </a:lnTo>
                <a:lnTo>
                  <a:pt x="428" y="754"/>
                </a:lnTo>
                <a:lnTo>
                  <a:pt x="449" y="753"/>
                </a:lnTo>
                <a:lnTo>
                  <a:pt x="468" y="750"/>
                </a:lnTo>
                <a:lnTo>
                  <a:pt x="468" y="750"/>
                </a:lnTo>
                <a:lnTo>
                  <a:pt x="470" y="754"/>
                </a:lnTo>
                <a:lnTo>
                  <a:pt x="470" y="756"/>
                </a:lnTo>
                <a:lnTo>
                  <a:pt x="471" y="758"/>
                </a:lnTo>
                <a:lnTo>
                  <a:pt x="471" y="758"/>
                </a:lnTo>
                <a:lnTo>
                  <a:pt x="474" y="758"/>
                </a:lnTo>
                <a:lnTo>
                  <a:pt x="476" y="758"/>
                </a:lnTo>
                <a:lnTo>
                  <a:pt x="481" y="756"/>
                </a:lnTo>
                <a:lnTo>
                  <a:pt x="484" y="753"/>
                </a:lnTo>
                <a:lnTo>
                  <a:pt x="487" y="753"/>
                </a:lnTo>
                <a:lnTo>
                  <a:pt x="490" y="753"/>
                </a:lnTo>
                <a:lnTo>
                  <a:pt x="490" y="753"/>
                </a:lnTo>
                <a:lnTo>
                  <a:pt x="492" y="754"/>
                </a:lnTo>
                <a:lnTo>
                  <a:pt x="492" y="758"/>
                </a:lnTo>
                <a:lnTo>
                  <a:pt x="492" y="761"/>
                </a:lnTo>
                <a:lnTo>
                  <a:pt x="490" y="762"/>
                </a:lnTo>
                <a:lnTo>
                  <a:pt x="490" y="762"/>
                </a:lnTo>
                <a:lnTo>
                  <a:pt x="495" y="764"/>
                </a:lnTo>
                <a:lnTo>
                  <a:pt x="499" y="764"/>
                </a:lnTo>
                <a:lnTo>
                  <a:pt x="503" y="762"/>
                </a:lnTo>
                <a:lnTo>
                  <a:pt x="510" y="762"/>
                </a:lnTo>
                <a:lnTo>
                  <a:pt x="510" y="762"/>
                </a:lnTo>
                <a:lnTo>
                  <a:pt x="518" y="758"/>
                </a:lnTo>
                <a:lnTo>
                  <a:pt x="518" y="758"/>
                </a:lnTo>
                <a:lnTo>
                  <a:pt x="527" y="758"/>
                </a:lnTo>
                <a:lnTo>
                  <a:pt x="536" y="756"/>
                </a:lnTo>
                <a:lnTo>
                  <a:pt x="548" y="750"/>
                </a:lnTo>
                <a:lnTo>
                  <a:pt x="560" y="741"/>
                </a:lnTo>
                <a:lnTo>
                  <a:pt x="573" y="733"/>
                </a:lnTo>
                <a:lnTo>
                  <a:pt x="573" y="733"/>
                </a:lnTo>
                <a:lnTo>
                  <a:pt x="581" y="729"/>
                </a:lnTo>
                <a:lnTo>
                  <a:pt x="589" y="722"/>
                </a:lnTo>
                <a:lnTo>
                  <a:pt x="589" y="722"/>
                </a:lnTo>
                <a:lnTo>
                  <a:pt x="601" y="711"/>
                </a:lnTo>
                <a:lnTo>
                  <a:pt x="614" y="698"/>
                </a:lnTo>
                <a:lnTo>
                  <a:pt x="638" y="672"/>
                </a:lnTo>
                <a:lnTo>
                  <a:pt x="661" y="645"/>
                </a:lnTo>
                <a:lnTo>
                  <a:pt x="683" y="619"/>
                </a:lnTo>
                <a:lnTo>
                  <a:pt x="683" y="619"/>
                </a:lnTo>
                <a:lnTo>
                  <a:pt x="688" y="610"/>
                </a:lnTo>
                <a:lnTo>
                  <a:pt x="695" y="603"/>
                </a:lnTo>
                <a:lnTo>
                  <a:pt x="708" y="589"/>
                </a:lnTo>
                <a:lnTo>
                  <a:pt x="708" y="589"/>
                </a:lnTo>
                <a:lnTo>
                  <a:pt x="711" y="590"/>
                </a:lnTo>
                <a:lnTo>
                  <a:pt x="712" y="592"/>
                </a:lnTo>
                <a:lnTo>
                  <a:pt x="714" y="594"/>
                </a:lnTo>
                <a:lnTo>
                  <a:pt x="716" y="594"/>
                </a:lnTo>
                <a:lnTo>
                  <a:pt x="716" y="594"/>
                </a:lnTo>
                <a:lnTo>
                  <a:pt x="719" y="590"/>
                </a:lnTo>
                <a:lnTo>
                  <a:pt x="720" y="587"/>
                </a:lnTo>
                <a:lnTo>
                  <a:pt x="722" y="577"/>
                </a:lnTo>
                <a:lnTo>
                  <a:pt x="722" y="573"/>
                </a:lnTo>
                <a:lnTo>
                  <a:pt x="724" y="569"/>
                </a:lnTo>
                <a:lnTo>
                  <a:pt x="727" y="566"/>
                </a:lnTo>
                <a:lnTo>
                  <a:pt x="732" y="566"/>
                </a:lnTo>
                <a:lnTo>
                  <a:pt x="732" y="566"/>
                </a:lnTo>
                <a:lnTo>
                  <a:pt x="735" y="568"/>
                </a:lnTo>
                <a:lnTo>
                  <a:pt x="737" y="571"/>
                </a:lnTo>
                <a:lnTo>
                  <a:pt x="738" y="574"/>
                </a:lnTo>
                <a:lnTo>
                  <a:pt x="738" y="579"/>
                </a:lnTo>
                <a:lnTo>
                  <a:pt x="740" y="600"/>
                </a:lnTo>
                <a:lnTo>
                  <a:pt x="740" y="600"/>
                </a:lnTo>
                <a:lnTo>
                  <a:pt x="741" y="610"/>
                </a:lnTo>
                <a:lnTo>
                  <a:pt x="743" y="614"/>
                </a:lnTo>
                <a:lnTo>
                  <a:pt x="743" y="619"/>
                </a:lnTo>
                <a:lnTo>
                  <a:pt x="743" y="619"/>
                </a:lnTo>
                <a:lnTo>
                  <a:pt x="741" y="631"/>
                </a:lnTo>
                <a:lnTo>
                  <a:pt x="743" y="635"/>
                </a:lnTo>
                <a:lnTo>
                  <a:pt x="745" y="640"/>
                </a:lnTo>
                <a:lnTo>
                  <a:pt x="745" y="640"/>
                </a:lnTo>
                <a:lnTo>
                  <a:pt x="748" y="637"/>
                </a:lnTo>
                <a:lnTo>
                  <a:pt x="751" y="634"/>
                </a:lnTo>
                <a:lnTo>
                  <a:pt x="756" y="626"/>
                </a:lnTo>
                <a:lnTo>
                  <a:pt x="759" y="616"/>
                </a:lnTo>
                <a:lnTo>
                  <a:pt x="761" y="608"/>
                </a:lnTo>
                <a:lnTo>
                  <a:pt x="761" y="608"/>
                </a:lnTo>
                <a:lnTo>
                  <a:pt x="764" y="584"/>
                </a:lnTo>
                <a:lnTo>
                  <a:pt x="765" y="560"/>
                </a:lnTo>
                <a:lnTo>
                  <a:pt x="767" y="510"/>
                </a:lnTo>
                <a:lnTo>
                  <a:pt x="767" y="510"/>
                </a:lnTo>
                <a:lnTo>
                  <a:pt x="769" y="505"/>
                </a:lnTo>
                <a:lnTo>
                  <a:pt x="770" y="500"/>
                </a:lnTo>
                <a:lnTo>
                  <a:pt x="770" y="500"/>
                </a:lnTo>
                <a:lnTo>
                  <a:pt x="769" y="492"/>
                </a:lnTo>
                <a:lnTo>
                  <a:pt x="767" y="483"/>
                </a:lnTo>
                <a:lnTo>
                  <a:pt x="767" y="483"/>
                </a:lnTo>
                <a:lnTo>
                  <a:pt x="767" y="474"/>
                </a:lnTo>
                <a:lnTo>
                  <a:pt x="770" y="466"/>
                </a:lnTo>
                <a:lnTo>
                  <a:pt x="777" y="452"/>
                </a:lnTo>
                <a:lnTo>
                  <a:pt x="778" y="444"/>
                </a:lnTo>
                <a:lnTo>
                  <a:pt x="780" y="437"/>
                </a:lnTo>
                <a:lnTo>
                  <a:pt x="780" y="429"/>
                </a:lnTo>
                <a:lnTo>
                  <a:pt x="777" y="421"/>
                </a:lnTo>
                <a:lnTo>
                  <a:pt x="777" y="421"/>
                </a:lnTo>
                <a:close/>
                <a:moveTo>
                  <a:pt x="117" y="639"/>
                </a:moveTo>
                <a:lnTo>
                  <a:pt x="117" y="639"/>
                </a:lnTo>
                <a:lnTo>
                  <a:pt x="116" y="639"/>
                </a:lnTo>
                <a:lnTo>
                  <a:pt x="114" y="640"/>
                </a:lnTo>
                <a:lnTo>
                  <a:pt x="113" y="642"/>
                </a:lnTo>
                <a:lnTo>
                  <a:pt x="111" y="642"/>
                </a:lnTo>
                <a:lnTo>
                  <a:pt x="111" y="642"/>
                </a:lnTo>
                <a:lnTo>
                  <a:pt x="109" y="640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13" y="634"/>
                </a:lnTo>
                <a:lnTo>
                  <a:pt x="116" y="634"/>
                </a:lnTo>
                <a:lnTo>
                  <a:pt x="117" y="632"/>
                </a:lnTo>
                <a:lnTo>
                  <a:pt x="117" y="632"/>
                </a:lnTo>
                <a:lnTo>
                  <a:pt x="117" y="635"/>
                </a:lnTo>
                <a:lnTo>
                  <a:pt x="117" y="639"/>
                </a:lnTo>
                <a:lnTo>
                  <a:pt x="117" y="639"/>
                </a:lnTo>
                <a:close/>
                <a:moveTo>
                  <a:pt x="212" y="676"/>
                </a:moveTo>
                <a:lnTo>
                  <a:pt x="212" y="676"/>
                </a:lnTo>
                <a:lnTo>
                  <a:pt x="209" y="674"/>
                </a:lnTo>
                <a:lnTo>
                  <a:pt x="204" y="674"/>
                </a:lnTo>
                <a:lnTo>
                  <a:pt x="204" y="674"/>
                </a:lnTo>
                <a:lnTo>
                  <a:pt x="204" y="671"/>
                </a:lnTo>
                <a:lnTo>
                  <a:pt x="204" y="669"/>
                </a:lnTo>
                <a:lnTo>
                  <a:pt x="203" y="669"/>
                </a:lnTo>
                <a:lnTo>
                  <a:pt x="203" y="669"/>
                </a:lnTo>
                <a:lnTo>
                  <a:pt x="204" y="668"/>
                </a:lnTo>
                <a:lnTo>
                  <a:pt x="203" y="666"/>
                </a:lnTo>
                <a:lnTo>
                  <a:pt x="201" y="664"/>
                </a:lnTo>
                <a:lnTo>
                  <a:pt x="201" y="663"/>
                </a:lnTo>
                <a:lnTo>
                  <a:pt x="201" y="663"/>
                </a:lnTo>
                <a:lnTo>
                  <a:pt x="204" y="663"/>
                </a:lnTo>
                <a:lnTo>
                  <a:pt x="209" y="664"/>
                </a:lnTo>
                <a:lnTo>
                  <a:pt x="209" y="664"/>
                </a:lnTo>
                <a:lnTo>
                  <a:pt x="207" y="668"/>
                </a:lnTo>
                <a:lnTo>
                  <a:pt x="209" y="669"/>
                </a:lnTo>
                <a:lnTo>
                  <a:pt x="211" y="671"/>
                </a:lnTo>
                <a:lnTo>
                  <a:pt x="212" y="676"/>
                </a:lnTo>
                <a:lnTo>
                  <a:pt x="212" y="676"/>
                </a:lnTo>
                <a:close/>
                <a:moveTo>
                  <a:pt x="320" y="745"/>
                </a:moveTo>
                <a:lnTo>
                  <a:pt x="320" y="745"/>
                </a:lnTo>
                <a:lnTo>
                  <a:pt x="320" y="740"/>
                </a:lnTo>
                <a:lnTo>
                  <a:pt x="320" y="737"/>
                </a:lnTo>
                <a:lnTo>
                  <a:pt x="322" y="735"/>
                </a:lnTo>
                <a:lnTo>
                  <a:pt x="325" y="737"/>
                </a:lnTo>
                <a:lnTo>
                  <a:pt x="326" y="738"/>
                </a:lnTo>
                <a:lnTo>
                  <a:pt x="326" y="740"/>
                </a:lnTo>
                <a:lnTo>
                  <a:pt x="325" y="743"/>
                </a:lnTo>
                <a:lnTo>
                  <a:pt x="320" y="745"/>
                </a:lnTo>
                <a:lnTo>
                  <a:pt x="320" y="745"/>
                </a:lnTo>
                <a:close/>
                <a:moveTo>
                  <a:pt x="343" y="745"/>
                </a:moveTo>
                <a:lnTo>
                  <a:pt x="343" y="745"/>
                </a:lnTo>
                <a:lnTo>
                  <a:pt x="343" y="743"/>
                </a:lnTo>
                <a:lnTo>
                  <a:pt x="341" y="741"/>
                </a:lnTo>
                <a:lnTo>
                  <a:pt x="341" y="741"/>
                </a:lnTo>
                <a:lnTo>
                  <a:pt x="343" y="740"/>
                </a:lnTo>
                <a:lnTo>
                  <a:pt x="344" y="740"/>
                </a:lnTo>
                <a:lnTo>
                  <a:pt x="347" y="741"/>
                </a:lnTo>
                <a:lnTo>
                  <a:pt x="347" y="741"/>
                </a:lnTo>
                <a:lnTo>
                  <a:pt x="346" y="743"/>
                </a:lnTo>
                <a:lnTo>
                  <a:pt x="343" y="745"/>
                </a:lnTo>
                <a:lnTo>
                  <a:pt x="343" y="745"/>
                </a:lnTo>
                <a:close/>
                <a:moveTo>
                  <a:pt x="77" y="513"/>
                </a:moveTo>
                <a:lnTo>
                  <a:pt x="82" y="513"/>
                </a:lnTo>
                <a:lnTo>
                  <a:pt x="82" y="513"/>
                </a:lnTo>
                <a:lnTo>
                  <a:pt x="82" y="511"/>
                </a:lnTo>
                <a:lnTo>
                  <a:pt x="82" y="508"/>
                </a:lnTo>
                <a:lnTo>
                  <a:pt x="82" y="508"/>
                </a:lnTo>
                <a:lnTo>
                  <a:pt x="79" y="508"/>
                </a:lnTo>
                <a:lnTo>
                  <a:pt x="79" y="508"/>
                </a:lnTo>
                <a:lnTo>
                  <a:pt x="80" y="510"/>
                </a:lnTo>
                <a:lnTo>
                  <a:pt x="82" y="511"/>
                </a:lnTo>
                <a:lnTo>
                  <a:pt x="82" y="511"/>
                </a:lnTo>
                <a:lnTo>
                  <a:pt x="79" y="511"/>
                </a:lnTo>
                <a:lnTo>
                  <a:pt x="77" y="513"/>
                </a:lnTo>
                <a:lnTo>
                  <a:pt x="77" y="513"/>
                </a:lnTo>
                <a:lnTo>
                  <a:pt x="77" y="513"/>
                </a:lnTo>
                <a:close/>
                <a:moveTo>
                  <a:pt x="232" y="815"/>
                </a:moveTo>
                <a:lnTo>
                  <a:pt x="232" y="815"/>
                </a:lnTo>
                <a:lnTo>
                  <a:pt x="224" y="814"/>
                </a:lnTo>
                <a:lnTo>
                  <a:pt x="224" y="814"/>
                </a:lnTo>
                <a:lnTo>
                  <a:pt x="204" y="801"/>
                </a:lnTo>
                <a:lnTo>
                  <a:pt x="187" y="790"/>
                </a:lnTo>
                <a:lnTo>
                  <a:pt x="169" y="777"/>
                </a:lnTo>
                <a:lnTo>
                  <a:pt x="159" y="770"/>
                </a:lnTo>
                <a:lnTo>
                  <a:pt x="153" y="762"/>
                </a:lnTo>
                <a:lnTo>
                  <a:pt x="153" y="762"/>
                </a:lnTo>
                <a:lnTo>
                  <a:pt x="145" y="759"/>
                </a:lnTo>
                <a:lnTo>
                  <a:pt x="138" y="756"/>
                </a:lnTo>
                <a:lnTo>
                  <a:pt x="129" y="745"/>
                </a:lnTo>
                <a:lnTo>
                  <a:pt x="124" y="740"/>
                </a:lnTo>
                <a:lnTo>
                  <a:pt x="117" y="735"/>
                </a:lnTo>
                <a:lnTo>
                  <a:pt x="113" y="732"/>
                </a:lnTo>
                <a:lnTo>
                  <a:pt x="105" y="730"/>
                </a:lnTo>
                <a:lnTo>
                  <a:pt x="105" y="730"/>
                </a:lnTo>
                <a:lnTo>
                  <a:pt x="117" y="748"/>
                </a:lnTo>
                <a:lnTo>
                  <a:pt x="124" y="756"/>
                </a:lnTo>
                <a:lnTo>
                  <a:pt x="132" y="762"/>
                </a:lnTo>
                <a:lnTo>
                  <a:pt x="132" y="762"/>
                </a:lnTo>
                <a:lnTo>
                  <a:pt x="137" y="766"/>
                </a:lnTo>
                <a:lnTo>
                  <a:pt x="142" y="767"/>
                </a:lnTo>
                <a:lnTo>
                  <a:pt x="142" y="767"/>
                </a:lnTo>
                <a:lnTo>
                  <a:pt x="150" y="775"/>
                </a:lnTo>
                <a:lnTo>
                  <a:pt x="158" y="783"/>
                </a:lnTo>
                <a:lnTo>
                  <a:pt x="158" y="783"/>
                </a:lnTo>
                <a:lnTo>
                  <a:pt x="169" y="790"/>
                </a:lnTo>
                <a:lnTo>
                  <a:pt x="169" y="790"/>
                </a:lnTo>
                <a:lnTo>
                  <a:pt x="203" y="811"/>
                </a:lnTo>
                <a:lnTo>
                  <a:pt x="220" y="819"/>
                </a:lnTo>
                <a:lnTo>
                  <a:pt x="236" y="825"/>
                </a:lnTo>
                <a:lnTo>
                  <a:pt x="236" y="825"/>
                </a:lnTo>
                <a:lnTo>
                  <a:pt x="238" y="825"/>
                </a:lnTo>
                <a:lnTo>
                  <a:pt x="238" y="824"/>
                </a:lnTo>
                <a:lnTo>
                  <a:pt x="238" y="824"/>
                </a:lnTo>
                <a:lnTo>
                  <a:pt x="235" y="820"/>
                </a:lnTo>
                <a:lnTo>
                  <a:pt x="232" y="815"/>
                </a:lnTo>
                <a:lnTo>
                  <a:pt x="232" y="815"/>
                </a:lnTo>
                <a:close/>
                <a:moveTo>
                  <a:pt x="252" y="825"/>
                </a:moveTo>
                <a:lnTo>
                  <a:pt x="252" y="825"/>
                </a:lnTo>
                <a:lnTo>
                  <a:pt x="249" y="827"/>
                </a:lnTo>
                <a:lnTo>
                  <a:pt x="246" y="827"/>
                </a:lnTo>
                <a:lnTo>
                  <a:pt x="244" y="827"/>
                </a:lnTo>
                <a:lnTo>
                  <a:pt x="243" y="828"/>
                </a:lnTo>
                <a:lnTo>
                  <a:pt x="243" y="828"/>
                </a:lnTo>
                <a:lnTo>
                  <a:pt x="251" y="830"/>
                </a:lnTo>
                <a:lnTo>
                  <a:pt x="259" y="833"/>
                </a:lnTo>
                <a:lnTo>
                  <a:pt x="269" y="836"/>
                </a:lnTo>
                <a:lnTo>
                  <a:pt x="278" y="838"/>
                </a:lnTo>
                <a:lnTo>
                  <a:pt x="278" y="838"/>
                </a:lnTo>
                <a:lnTo>
                  <a:pt x="277" y="835"/>
                </a:lnTo>
                <a:lnTo>
                  <a:pt x="273" y="833"/>
                </a:lnTo>
                <a:lnTo>
                  <a:pt x="267" y="832"/>
                </a:lnTo>
                <a:lnTo>
                  <a:pt x="259" y="828"/>
                </a:lnTo>
                <a:lnTo>
                  <a:pt x="254" y="828"/>
                </a:lnTo>
                <a:lnTo>
                  <a:pt x="252" y="825"/>
                </a:lnTo>
                <a:lnTo>
                  <a:pt x="252" y="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027805" y="3444875"/>
            <a:ext cx="5233035" cy="1119505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>
                <a:latin typeface="华文隶书" panose="02010800040101010101" charset="-122"/>
                <a:ea typeface="华文隶书" panose="02010800040101010101" charset="-122"/>
              </a:rPr>
              <a:t>“</a:t>
            </a:r>
            <a:r>
              <a:rPr lang="zh-CN" altLang="en-US" sz="4800" b="1" dirty="0">
                <a:latin typeface="华文隶书" panose="02010800040101010101" charset="-122"/>
                <a:ea typeface="华文隶书" panose="02010800040101010101" charset="-122"/>
              </a:rPr>
              <a:t>历史意识</a:t>
            </a:r>
            <a:r>
              <a:rPr lang="en-US" altLang="zh-CN" sz="4800" b="1" dirty="0">
                <a:latin typeface="华文隶书" panose="02010800040101010101" charset="-122"/>
                <a:ea typeface="华文隶书" panose="02010800040101010101" charset="-122"/>
              </a:rPr>
              <a:t>”</a:t>
            </a:r>
            <a:r>
              <a:rPr lang="zh-CN" altLang="en-US" sz="4800" b="1" dirty="0">
                <a:latin typeface="华文隶书" panose="02010800040101010101" charset="-122"/>
                <a:ea typeface="华文隶书" panose="02010800040101010101" charset="-122"/>
              </a:rPr>
              <a:t>之解读</a:t>
            </a:r>
            <a:endParaRPr lang="zh-CN" altLang="en-US" sz="4800" b="1" dirty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PART ONE</a:t>
            </a:r>
            <a:endParaRPr lang="en-US" altLang="zh-CN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61035" y="608965"/>
            <a:ext cx="5946140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课例</a:t>
            </a:r>
            <a:r>
              <a:rPr lang="en-US" altLang="zh-CN" sz="36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2</a:t>
            </a:r>
            <a:r>
              <a:rPr lang="zh-CN" altLang="en-US" sz="36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：</a:t>
            </a:r>
            <a:r>
              <a:rPr lang="zh-CN" altLang="en-US" sz="36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hlinkClick r:id="rId1" tooltip="" action="ppaction://hlinkpres?slideindex=1&amp;slidetitle="/>
              </a:rPr>
              <a:t>高度集权的北宋政治</a:t>
            </a:r>
            <a:endParaRPr lang="zh-CN" altLang="en-US" sz="3600" b="1">
              <a:ln w="50800" cmpd="thickThin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204" name="文本框 8203"/>
          <p:cNvSpPr txBox="1"/>
          <p:nvPr/>
        </p:nvSpPr>
        <p:spPr>
          <a:xfrm>
            <a:off x="1809750" y="1552575"/>
            <a:ext cx="4966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认识北宋</a:t>
            </a:r>
            <a:r>
              <a:rPr lang="en-US" altLang="zh-CN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】——</a:t>
            </a:r>
            <a:r>
              <a:rPr lang="zh-CN" altLang="en-US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场景</a:t>
            </a:r>
            <a:endParaRPr lang="zh-CN" altLang="en-US" sz="3200" b="1" dirty="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charset="0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610" y="2319020"/>
            <a:ext cx="4606290" cy="22205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09750" y="2212340"/>
            <a:ext cx="4966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质疑</a:t>
            </a:r>
            <a:r>
              <a:rPr lang="en-US" altLang="zh-CN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：矛盾的北宋</a:t>
            </a:r>
            <a:r>
              <a:rPr lang="en-US" altLang="zh-CN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】</a:t>
            </a:r>
            <a:endParaRPr lang="zh-CN" altLang="en-US" sz="3200" b="1" dirty="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09750" y="4677410"/>
            <a:ext cx="58648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【</a:t>
            </a:r>
            <a:r>
              <a:rPr lang="zh-CN" altLang="en-US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质疑</a:t>
            </a:r>
            <a:r>
              <a:rPr lang="en-US" altLang="zh-CN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：宋太祖是昏君？</a:t>
            </a:r>
            <a:r>
              <a:rPr lang="en-US" altLang="zh-CN" sz="32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】</a:t>
            </a:r>
            <a:endParaRPr lang="zh-CN" altLang="en-US" sz="3200" b="1" dirty="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charset="0"/>
              <a:ea typeface="黑体" panose="02010609060101010101" pitchFamily="49" charset="-122"/>
            </a:endParaRPr>
          </a:p>
        </p:txBody>
      </p:sp>
      <p:sp>
        <p:nvSpPr>
          <p:cNvPr id="26664" name="矩形 26663"/>
          <p:cNvSpPr/>
          <p:nvPr/>
        </p:nvSpPr>
        <p:spPr>
          <a:xfrm>
            <a:off x="4382770" y="5260975"/>
            <a:ext cx="7263130" cy="532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en-US" altLang="zh-CN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藩镇割据，君强臣弱</a:t>
            </a:r>
            <a:r>
              <a:rPr lang="en-US" altLang="zh-CN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到高度集权</a:t>
            </a:r>
            <a:endParaRPr lang="zh-CN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2" name="文本框 34821"/>
          <p:cNvSpPr txBox="1"/>
          <p:nvPr/>
        </p:nvSpPr>
        <p:spPr>
          <a:xfrm>
            <a:off x="1809433" y="5920740"/>
            <a:ext cx="3527425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【</a:t>
            </a:r>
            <a:r>
              <a:rPr lang="zh-CN" altLang="en-US" sz="36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评价北宋</a:t>
            </a:r>
            <a:r>
              <a:rPr lang="en-US" altLang="zh-CN" sz="3600" b="1" dirty="0">
                <a:solidFill>
                  <a:srgbClr val="66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ea typeface="黑体" panose="02010609060101010101" pitchFamily="49" charset="-122"/>
              </a:rPr>
              <a:t>】</a:t>
            </a:r>
            <a:endParaRPr lang="en-US" altLang="zh-CN" sz="3600" b="1" dirty="0">
              <a:solidFill>
                <a:srgbClr val="663300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5" y="1589405"/>
            <a:ext cx="1303020" cy="5105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5" y="3533140"/>
            <a:ext cx="1303020" cy="525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" y="5997575"/>
            <a:ext cx="1445895" cy="436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" y="2928620"/>
            <a:ext cx="1303020" cy="51054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326390" y="1625600"/>
            <a:ext cx="1751965" cy="4845050"/>
            <a:chOff x="504" y="2542"/>
            <a:chExt cx="2759" cy="7630"/>
          </a:xfrm>
        </p:grpSpPr>
        <p:sp>
          <p:nvSpPr>
            <p:cNvPr id="15" name="左大括号 14"/>
            <p:cNvSpPr/>
            <p:nvPr/>
          </p:nvSpPr>
          <p:spPr>
            <a:xfrm>
              <a:off x="2781" y="3960"/>
              <a:ext cx="482" cy="382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" y="2542"/>
              <a:ext cx="2052" cy="80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" y="5603"/>
              <a:ext cx="2052" cy="82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" y="9484"/>
              <a:ext cx="2277" cy="68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" y="4651"/>
              <a:ext cx="2052" cy="804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8290560" y="978535"/>
            <a:ext cx="2672080" cy="563499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charset="-122"/>
              </a:rPr>
              <a:t>     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特征的呈现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史实的关联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（因果的探求）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史实的厘清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   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endParaRPr lang="zh-CN" altLang="en-US" sz="2800" dirty="0" smtClean="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charset="-122"/>
              </a:rPr>
              <a:t>    意义的构建</a:t>
            </a:r>
            <a:endParaRPr lang="zh-CN" altLang="en-US" sz="36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23875" y="322580"/>
            <a:ext cx="6864350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hlinkClick r:id="rId1" tooltip="" action="ppaction://hlinkpres?slideindex=1&amp;slidetitle="/>
              </a:rPr>
              <a:t>课例</a:t>
            </a:r>
            <a:r>
              <a:rPr lang="en-US" altLang="zh-CN" sz="36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hlinkClick r:id="rId1" tooltip="" action="ppaction://hlinkpres?slideindex=1&amp;slidetitle="/>
              </a:rPr>
              <a:t>3</a:t>
            </a:r>
            <a:r>
              <a:rPr lang="zh-CN" altLang="en-US" sz="3600" b="1">
                <a:ln w="50800" cmpd="thickThin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hlinkClick r:id="rId1" tooltip="" action="ppaction://hlinkpres?slideindex=1&amp;slidetitle="/>
              </a:rPr>
              <a:t>：从悬泉汉简探寻丝绸之路</a:t>
            </a:r>
            <a:endParaRPr lang="zh-CN" altLang="en-US" sz="3600" b="1">
              <a:ln w="50800" cmpd="thickThin">
                <a:solidFill>
                  <a:srgbClr val="5B9BD5">
                    <a:lumMod val="75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7897" name="图片 37896"/>
          <p:cNvPicPr>
            <a:picLocks noChangeAspect="1"/>
          </p:cNvPicPr>
          <p:nvPr/>
        </p:nvPicPr>
        <p:blipFill>
          <a:blip r:embed="rId2"/>
          <a:srcRect l="4303" r="4201" b="7225"/>
          <a:stretch>
            <a:fillRect/>
          </a:stretch>
        </p:blipFill>
        <p:spPr>
          <a:xfrm>
            <a:off x="1640205" y="2996565"/>
            <a:ext cx="2378075" cy="1713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220845" y="1744980"/>
            <a:ext cx="477393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eaLnBrk="0" hangingPunct="0"/>
            <a:r>
              <a:rPr lang="en-US" altLang="zh-CN" sz="3600" b="1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【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悬泉置的时空要素</a:t>
            </a:r>
            <a:r>
              <a:rPr lang="en-US" altLang="zh-CN" sz="3600" b="1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】</a:t>
            </a:r>
            <a:endParaRPr lang="en-US" altLang="zh-CN" sz="3600" b="1" dirty="0" smtClean="0">
              <a:solidFill>
                <a:srgbClr val="0000CC"/>
              </a:solidFill>
              <a:latin typeface="Arial" panose="020B0604020202020204" pitchFamily="34" charset="0"/>
              <a:ea typeface="楷体_GB2312" panose="0201060003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0845" y="2783840"/>
            <a:ext cx="5233035" cy="804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【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悬泉</a:t>
            </a:r>
            <a:r>
              <a:rPr lang="zh-CN" altLang="zh-CN" sz="3600" b="1" dirty="0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汉简的内容解读</a:t>
            </a:r>
            <a:r>
              <a:rPr lang="en-US" altLang="zh-CN" sz="3600" b="1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】</a:t>
            </a:r>
            <a:endParaRPr lang="en-US" altLang="zh-CN" sz="3600" b="1" dirty="0" smtClean="0">
              <a:solidFill>
                <a:srgbClr val="0000CC"/>
              </a:solidFill>
              <a:latin typeface="Arial" panose="020B0604020202020204" pitchFamily="34" charset="0"/>
              <a:ea typeface="楷体_GB2312" panose="0201060003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0845" y="4011295"/>
            <a:ext cx="4773930" cy="804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【</a:t>
            </a:r>
            <a:r>
              <a:rPr lang="zh-CN" altLang="en-US" sz="3600" b="1" dirty="0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悬泉置的驿使形象</a:t>
            </a:r>
            <a:r>
              <a:rPr lang="en-US" altLang="zh-CN" sz="3600" b="1">
                <a:solidFill>
                  <a:srgbClr val="0000CC"/>
                </a:solidFill>
                <a:latin typeface="Arial" panose="020B0604020202020204" pitchFamily="34" charset="0"/>
                <a:ea typeface="楷体_GB2312" panose="02010600030101010101" pitchFamily="49" charset="-122"/>
                <a:sym typeface="+mn-ea"/>
              </a:rPr>
              <a:t>】</a:t>
            </a:r>
            <a:endParaRPr lang="en-US" altLang="zh-CN" sz="3600" b="1" dirty="0" smtClean="0">
              <a:solidFill>
                <a:srgbClr val="0000CC"/>
              </a:solidFill>
              <a:latin typeface="Arial" panose="020B0604020202020204" pitchFamily="34" charset="0"/>
              <a:ea typeface="楷体_GB2312" panose="0201060003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1"/>
          <p:cNvSpPr/>
          <p:nvPr/>
        </p:nvSpPr>
        <p:spPr>
          <a:xfrm>
            <a:off x="1081088" y="647065"/>
            <a:ext cx="8569325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38100" algn="ctr" rotWithShape="0">
                    <a:srgbClr val="9999FF"/>
                  </a:outerShdw>
                </a:effectLst>
                <a:latin typeface="华文隶书" panose="02010800040101010101" charset="-122"/>
                <a:ea typeface="华文隶书" panose="02010800040101010101" charset="-122"/>
              </a:rPr>
              <a:t>如何认识历史教育的价值？</a:t>
            </a:r>
            <a:endParaRPr lang="zh-CN" altLang="en-US" sz="3600">
              <a:ln w="12700" cap="flat" cmpd="sng">
                <a:solidFill>
                  <a:srgbClr val="3333CC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38100" algn="ctr" rotWithShape="0">
                  <a:srgbClr val="9999FF"/>
                </a:out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3425" y="2498090"/>
            <a:ext cx="10100945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p>
            <a:pPr algn="ctr" fontAlgn="auto"/>
            <a:r>
              <a:rPr lang="zh-CN" altLang="en-US" sz="5400" strike="noStrike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ea typeface="+mn-ea"/>
                <a:cs typeface="+mn-cs"/>
              </a:rPr>
              <a:t>史实重要还是史识更重要？</a:t>
            </a:r>
            <a:endParaRPr lang="zh-CN" altLang="en-US" sz="5400" strike="noStrike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4753" name="文本框 51201"/>
          <p:cNvSpPr txBox="1"/>
          <p:nvPr/>
        </p:nvSpPr>
        <p:spPr>
          <a:xfrm>
            <a:off x="897890" y="4029710"/>
            <a:ext cx="1100582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lnSpc>
                <a:spcPct val="150000"/>
              </a:lnSpc>
            </a:pPr>
            <a:r>
              <a:rPr lang="en-US" altLang="x-none" sz="3200" b="1" dirty="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</a:rPr>
              <a:t>应当尽可能使学生成为自主而自动的思想家。这样的学生当他们在正式学校教育结束之后，将会独立地向前迈进。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</a:rPr>
              <a:t>                            </a:t>
            </a:r>
            <a:r>
              <a:rPr lang="en-US" altLang="x-none" sz="3200" b="1" dirty="0">
                <a:latin typeface="仿宋" panose="02010609060101010101" charset="-122"/>
                <a:ea typeface="仿宋" panose="02010609060101010101" charset="-122"/>
              </a:rPr>
              <a:t>——[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</a:rPr>
              <a:t>美</a:t>
            </a:r>
            <a:r>
              <a:rPr lang="en-US" altLang="x-none" sz="3200" b="1" dirty="0">
                <a:latin typeface="仿宋" panose="02010609060101010101" charset="-122"/>
                <a:ea typeface="仿宋" panose="02010609060101010101" charset="-122"/>
              </a:rPr>
              <a:t>]</a:t>
            </a:r>
            <a:r>
              <a:rPr lang="zh-CN" altLang="en-US" sz="3200" b="1" dirty="0">
                <a:latin typeface="仿宋" panose="02010609060101010101" charset="-122"/>
                <a:ea typeface="仿宋" panose="02010609060101010101" charset="-122"/>
              </a:rPr>
              <a:t>布鲁纳</a:t>
            </a:r>
            <a:endParaRPr lang="zh-CN" altLang="en-US" sz="3200" b="1" dirty="0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47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95300" y="1492250"/>
            <a:ext cx="11239500" cy="50552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lang="zh-CN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历史教育的</a:t>
            </a:r>
            <a:r>
              <a:rPr lang="zh-CN" altLang="en-US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终极</a:t>
            </a:r>
            <a:r>
              <a:rPr lang="zh-CN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目的</a:t>
            </a: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省察历史价值，启迪人生智慧，服务学习者人生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促使</a:t>
            </a:r>
            <a:r>
              <a:rPr lang="zh-CN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学习者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健全地</a:t>
            </a:r>
            <a:r>
              <a:rPr lang="zh-CN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成长、进步、发展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。“人”是目的，此外别无目的。</a:t>
            </a:r>
            <a:endParaRPr lang="zh-CN" altLang="en-US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lang="zh-CN" altLang="en-US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历史教育的两大重点</a:t>
            </a: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lang="zh-CN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健全人格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和</a:t>
            </a:r>
            <a:r>
              <a:rPr lang="zh-CN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公民素养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lang="zh-CN" altLang="en-US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（“服务人生”与“服务世界”是两面一体的同义语）</a:t>
            </a:r>
            <a:endParaRPr lang="zh-CN" altLang="en-US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lang="zh-CN" altLang="en-US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赵亚夫教授直指要害</a:t>
            </a: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“人格教育”和“公民教育”是历史教育的两大任务。</a:t>
            </a:r>
            <a:endParaRPr lang="zh-CN" altLang="en-US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lang="zh-CN" altLang="en-US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历史教育的实践意义</a:t>
            </a: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直接意义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把学习者培养成合格的公民；间接意义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让世界变得更加美好。</a:t>
            </a:r>
            <a:endParaRPr lang="zh-CN" altLang="en-US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05000"/>
              </a:lnSpc>
              <a:spcAft>
                <a:spcPct val="15000"/>
              </a:spcAft>
            </a:pPr>
            <a:r>
              <a:rPr lang="zh-CN" altLang="en-US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 布罗代尔</a:t>
            </a:r>
            <a:r>
              <a:rPr lang="en-US" altLang="zh-CN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《</a:t>
            </a:r>
            <a:r>
              <a:rPr lang="zh-CN" altLang="en-US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文明史纲</a:t>
            </a:r>
            <a:r>
              <a:rPr lang="en-US" altLang="zh-CN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》</a:t>
            </a:r>
            <a:r>
              <a:rPr lang="zh-CN" altLang="en-US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导言：“</a:t>
            </a:r>
            <a:r>
              <a:rPr lang="zh-CN" altLang="zh-CN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历史学应向这类分歧和猜测敞开大门，也就是说，一句话，</a:t>
            </a:r>
            <a:r>
              <a:rPr lang="zh-CN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它应当寻求成为一门现在学</a:t>
            </a:r>
            <a:r>
              <a:rPr lang="zh-CN" altLang="zh-CN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，成为一门关于模棱两可的现在的科学。</a:t>
            </a:r>
            <a:r>
              <a:rPr lang="zh-CN" altLang="en-US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” </a:t>
            </a:r>
            <a:endParaRPr lang="en-US" altLang="zh-CN" sz="2400" b="1" strike="noStrike" noProof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05000"/>
              </a:lnSpc>
              <a:spcAft>
                <a:spcPct val="15000"/>
              </a:spcAft>
            </a:pP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【</a:t>
            </a:r>
            <a:r>
              <a:rPr lang="zh-CN" altLang="en-US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历史与人生三方面</a:t>
            </a: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】</a:t>
            </a:r>
            <a:r>
              <a:rPr lang="zh-CN" altLang="en-US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张</a:t>
            </a:r>
            <a:r>
              <a:rPr lang="zh-CN" altLang="en-US" sz="2400" b="1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玉</a:t>
            </a:r>
            <a:r>
              <a:rPr lang="zh-CN" altLang="en-US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法</a:t>
            </a:r>
            <a:r>
              <a:rPr lang="en-US" altLang="zh-CN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《</a:t>
            </a:r>
            <a:r>
              <a:rPr lang="zh-CN" altLang="en-US" sz="2400" b="1" strike="noStrike" noProof="1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历史教育与人生</a:t>
            </a:r>
            <a:r>
              <a:rPr lang="en-US" altLang="zh-CN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》</a:t>
            </a:r>
            <a:r>
              <a:rPr lang="zh-CN" altLang="en-US" sz="2400" b="1" strike="noStrike" noProof="1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一文：</a:t>
            </a:r>
            <a:r>
              <a:rPr lang="zh-CN" altLang="en-US" sz="2400" b="1" strike="noStrike" noProof="1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“</a:t>
            </a:r>
            <a:r>
              <a:rPr lang="zh-CN" altLang="en-US" sz="2400" b="1" strike="noStrike" noProof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从历史与人生的关系来说，人生可以包括人生空间、人生意义和人生启示三方面”，这三方面“都是从历史教育中获得 ”。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lang="zh-CN" altLang="en-US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文本框 3"/>
          <p:cNvSpPr txBox="1"/>
          <p:nvPr/>
        </p:nvSpPr>
        <p:spPr>
          <a:xfrm>
            <a:off x="738188" y="911225"/>
            <a:ext cx="10755312" cy="457200"/>
          </a:xfrm>
          <a:prstGeom prst="rect">
            <a:avLst/>
          </a:prstGeom>
          <a:solidFill>
            <a:srgbClr val="E5E5E5"/>
          </a:solidFill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指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目标、价值、意义等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，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重在灵魂指引和精神内涵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。侧重做好内容选择的指导。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sym typeface="幼圆" panose="02010509060101010101" pitchFamily="49" charset="-122"/>
            </a:endParaRPr>
          </a:p>
        </p:txBody>
      </p:sp>
      <p:sp>
        <p:nvSpPr>
          <p:cNvPr id="11268" name="日期占位符 4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lIns="91440" tIns="45720" rIns="91440" bIns="45720" anchor="ctr"/>
          <a:p>
            <a:pPr indent="0"/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11269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40" tIns="45720" rIns="91440" bIns="45720" anchor="ctr"/>
          <a:p>
            <a:pPr indent="0"/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27654" name="Rectangle 5"/>
          <p:cNvSpPr/>
          <p:nvPr/>
        </p:nvSpPr>
        <p:spPr>
          <a:xfrm>
            <a:off x="4008438" y="3195638"/>
            <a:ext cx="3905250" cy="44291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anchor="ctr"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361633" y="62865"/>
            <a:ext cx="10801350" cy="698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ct val="0"/>
              </a:spcAft>
            </a:pPr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sym typeface="幼圆" panose="02010509060101010101" pitchFamily="49" charset="-122"/>
              </a:rPr>
              <a:t>廓清历史教育“上位”价值观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sym typeface="幼圆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2765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012825" y="422275"/>
            <a:ext cx="10448925" cy="3139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历史学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本身就包含有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两个层次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第一层次（历史学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）是对史实或史料的知识或认定，第二个层次（历史学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）是对第一个层次的理解或诠释。历史学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在如下的意义上可以认定是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客观的和不变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的，即大家可以对它有一致的认识（例如，是布鲁斯刺死了恺撒），但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历史学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是思想的产物，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并没有客观的现实性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，随着我们的思想的改变而改变的。然而历史学之成为其历史学，却全有恃于历史学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II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赋给它以生命，否则历史就不过是历史学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所留给我们的一堆没有生命的数据而已。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    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何兆武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历史与历史学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0" name="矩形 1"/>
          <p:cNvSpPr/>
          <p:nvPr/>
        </p:nvSpPr>
        <p:spPr>
          <a:xfrm>
            <a:off x="1252538" y="4283075"/>
            <a:ext cx="10156825" cy="2042160"/>
          </a:xfrm>
          <a:prstGeom prst="rect">
            <a:avLst/>
          </a:prstGeom>
          <a:solidFill>
            <a:srgbClr val="C9F0FF"/>
          </a:solidFill>
          <a:ln w="9525">
            <a:noFill/>
          </a:ln>
        </p:spPr>
        <p:txBody>
          <a:bodyPr wrap="square" anchor="t">
            <a:spAutoFit/>
          </a:bodyPr>
          <a:p>
            <a:pPr lvl="0" indent="0" eaLnBrk="0" hangingPunct="0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</a:rPr>
              <a:t>   </a:t>
            </a:r>
            <a:r>
              <a:rPr lang="zh-CN" altLang="en-US" sz="3200" b="1" dirty="0"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历史学</a:t>
            </a:r>
            <a:r>
              <a:rPr lang="en-US" altLang="zh-CN" sz="2400" b="1" dirty="0">
                <a:latin typeface="华文细黑" panose="02010600040101010101" charset="-122"/>
                <a:ea typeface="华文细黑" panose="02010600040101010101" charset="-122"/>
              </a:rPr>
              <a:t>II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包含两个部分，即</a:t>
            </a:r>
            <a:r>
              <a:rPr lang="zh-CN" altLang="en-US" sz="2400" b="1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</a:rPr>
              <a:t>理性思维和体验能力</a:t>
            </a:r>
            <a:r>
              <a:rPr lang="zh-CN" altLang="en-US" sz="2400" b="1" dirty="0">
                <a:latin typeface="华文细黑" panose="02010600040101010101" charset="-122"/>
                <a:ea typeface="华文细黑" panose="02010600040101010101" charset="-122"/>
              </a:rPr>
              <a:t>，二者的综合就成为历史理性。理性思维是使它认同于科学的东西；体验能力是使它认同于艺术，从而有别于科学东西，或者不妨说是某种有似于直觉的洞察力的能力。因此，历史学既是科学，同时又不是科学；它既需要有科学性，又需要有科学性之外的某些东西。</a:t>
            </a:r>
            <a:endParaRPr lang="zh-CN" altLang="en-US" sz="24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graphicFrame>
        <p:nvGraphicFramePr>
          <p:cNvPr id="12291" name="对象 5"/>
          <p:cNvGraphicFramePr/>
          <p:nvPr/>
        </p:nvGraphicFramePr>
        <p:xfrm>
          <a:off x="6096000" y="34290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096000" imgH="3429000" progId="PowerPoint.Slide.12">
                  <p:embed/>
                </p:oleObj>
              </mc:Choice>
              <mc:Fallback>
                <p:oleObj name="" r:id="rId1" imgW="6096000" imgH="3429000" progId="PowerPoint.Slide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0" y="3429000"/>
                        <a:ext cx="0" cy="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1162050" y="1438275"/>
            <a:ext cx="10496550" cy="5725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eaLnBrk="1" fontAlgn="auto" hangingPunct="1">
              <a:lnSpc>
                <a:spcPct val="115000"/>
              </a:lnSpc>
              <a:spcAft>
                <a:spcPct val="15000"/>
              </a:spcAft>
              <a:defRPr/>
            </a:pP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上下位价值观不可顾此失彼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关键在于，上下位价值观，指向上是清晰具体的，实践上亦可相得益彰。</a:t>
            </a:r>
            <a:endParaRPr lang="zh-CN" altLang="en-US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  <a:spcAft>
                <a:spcPct val="15000"/>
              </a:spcAft>
              <a:defRPr/>
            </a:pP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黑体" panose="02010609060101010101" pitchFamily="49" charset="-122"/>
                <a:cs typeface="+mn-cs"/>
              </a:rPr>
              <a:t>【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黑体" panose="02010609060101010101" pitchFamily="49" charset="-122"/>
                <a:cs typeface="+mn-cs"/>
              </a:rPr>
              <a:t>方法的选择应基于学科特性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黑体" panose="02010609060101010101" pitchFamily="49" charset="-122"/>
                <a:cs typeface="+mn-cs"/>
              </a:rPr>
              <a:t>】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凭证据说话，对所选用的</a:t>
            </a:r>
            <a:r>
              <a:rPr lang="zh-CN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路径、程序、策略等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教学</a:t>
            </a:r>
            <a:r>
              <a:rPr lang="zh-CN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，须做“应该”省察：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</a:t>
            </a:r>
            <a:endParaRPr lang="en-US" altLang="zh-CN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）应凭</a:t>
            </a:r>
            <a:r>
              <a:rPr lang="zh-CN" altLang="en-US" sz="2400" b="1" strike="noStrike" noProof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史料证据判断真相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，不应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……</a:t>
            </a:r>
            <a:endParaRPr lang="en-US" altLang="zh-CN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（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）应凭</a:t>
            </a:r>
            <a:r>
              <a:rPr lang="zh-CN" altLang="en-US" sz="2400" b="1" strike="noStrike" noProof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历史意识理解史事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，不应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……</a:t>
            </a:r>
            <a:endParaRPr lang="en-US" altLang="zh-CN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）应凭</a:t>
            </a:r>
            <a:r>
              <a:rPr lang="zh-CN" altLang="en-US" sz="2400" b="1" strike="noStrike" noProof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正确史观凸显价值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，不应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……           </a:t>
            </a:r>
            <a:endParaRPr lang="en-US" altLang="zh-CN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  <a:spcAft>
                <a:spcPct val="15000"/>
              </a:spcAft>
              <a:defRPr/>
            </a:pP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“事实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价值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因果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逻辑”诸要素“综合”判断很重要，而由“是”推出“应该”，亦即由历史怎样生成价值最重要。</a:t>
            </a:r>
            <a:endParaRPr lang="zh-CN" altLang="en-US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方法的选择应适应学情状况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】……</a:t>
            </a:r>
            <a:endParaRPr lang="en-US" altLang="zh-CN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方法的选择应联系生活经验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】……</a:t>
            </a:r>
            <a:endParaRPr lang="en-US" altLang="zh-CN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lang="zh-CN" altLang="en-US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方法的选择应有助教学转化</a:t>
            </a:r>
            <a:r>
              <a:rPr lang="en-US" altLang="zh-CN" sz="2400" b="1" strike="noStrike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】……</a:t>
            </a:r>
            <a:endParaRPr lang="en-US" altLang="zh-CN" sz="2400" b="1" strike="noStrike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15000"/>
              </a:lnSpc>
              <a:spcAft>
                <a:spcPct val="15000"/>
              </a:spcAft>
              <a:defRPr/>
            </a:pPr>
            <a:r>
              <a:rPr lang="en-US" altLang="zh-CN" sz="2400" b="1" strike="noStrike" noProof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lang="en-US" altLang="zh-CN" b="1" strike="noStrike" noProof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endParaRPr lang="en-US" altLang="zh-CN" sz="2700" b="1" strike="noStrike" noProof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2050" y="852488"/>
            <a:ext cx="10819130" cy="457200"/>
          </a:xfrm>
          <a:prstGeom prst="rect">
            <a:avLst/>
          </a:prstGeom>
          <a:solidFill>
            <a:schemeClr val="accent5"/>
          </a:solidFill>
        </p:spPr>
        <p:txBody>
          <a:bodyPr wrap="none" rtlCol="0" anchor="t">
            <a:spAutoFit/>
          </a:bodyPr>
          <a:p>
            <a:pPr fontAlgn="auto"/>
            <a:r>
              <a:rPr lang="zh-CN" altLang="en-US" sz="2400" b="1" strike="noStrike" noProof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指</a:t>
            </a:r>
            <a:r>
              <a:rPr lang="zh-CN" altLang="zh-CN" sz="2400" b="1" strike="noStrike" noProof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路径、程序、策略等</a:t>
            </a:r>
            <a:r>
              <a:rPr lang="zh-CN" altLang="en-US" sz="2400" b="1" strike="noStrike" noProof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</a:t>
            </a:r>
            <a:r>
              <a:rPr lang="zh-CN" altLang="zh-CN" sz="2400" b="1" strike="noStrike" noProof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重在方法</a:t>
            </a:r>
            <a:r>
              <a:rPr lang="zh-CN" altLang="en-US" sz="2400" b="1" strike="noStrike" noProof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指引</a:t>
            </a:r>
            <a:r>
              <a:rPr lang="zh-CN" altLang="zh-CN" sz="2400" b="1" strike="noStrike" noProof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和</a:t>
            </a:r>
            <a:r>
              <a:rPr lang="zh-CN" altLang="zh-CN" sz="2400" b="1" strike="noStrike" noProof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实践智慧</a:t>
            </a:r>
            <a:r>
              <a:rPr lang="zh-CN" altLang="zh-CN" sz="2400" b="1" strike="noStrike" noProof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。</a:t>
            </a:r>
            <a:r>
              <a:rPr lang="zh-CN" altLang="en-US" sz="2400" b="1" strike="noStrike" noProof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侧重做好方法选择的指导</a:t>
            </a:r>
            <a:r>
              <a:rPr lang="zh-CN" altLang="en-US" b="1" strike="noStrike" noProof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。</a:t>
            </a:r>
            <a:endParaRPr lang="zh-CN" altLang="en-US" b="1" strike="noStrike" noProof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715963" y="152400"/>
            <a:ext cx="10801350" cy="698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幼圆" panose="02010509060101010101" pitchFamily="49" charset="-122"/>
              </a:rPr>
              <a:t>廓清历史教育“下位”价值观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1980" y="344170"/>
            <a:ext cx="11010265" cy="6169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lvl="0" indent="0" algn="ctr">
              <a:lnSpc>
                <a:spcPct val="110000"/>
              </a:lnSpc>
              <a:spcBef>
                <a:spcPct val="10000"/>
              </a:spcBef>
            </a:pPr>
            <a:r>
              <a:rPr lang="zh-CN" altLang="en-US" sz="40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上下位价值观在实践上一定是合而为一关系</a:t>
            </a:r>
            <a:endParaRPr lang="zh-CN" altLang="en-US" sz="40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>
              <a:lnSpc>
                <a:spcPct val="110000"/>
              </a:lnSpc>
              <a:spcBef>
                <a:spcPct val="1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亚里士多德的启示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我们所考虑的并不是目的，而是那些达到目的的东西”。“既然愿望是有目的的，而达到愿望的手段则依靠考虑和选择，那么与此相关的行为就要合乎选择，并且是自愿的。各种德性的现实活动，也就是关于手段的活动”  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  <a:ea typeface="楷体_GB2312" panose="02010600030101010101" pitchFamily="49" charset="-122"/>
              </a:rPr>
              <a:t>——</a:t>
            </a:r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0030101010101" pitchFamily="49" charset="-122"/>
                <a:ea typeface="楷体_GB2312" panose="02010600030101010101" pitchFamily="49" charset="-122"/>
              </a:rPr>
              <a:t>《</a:t>
            </a: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0030101010101" pitchFamily="49" charset="-122"/>
                <a:ea typeface="楷体_GB2312" panose="02010600030101010101" pitchFamily="49" charset="-122"/>
              </a:rPr>
              <a:t>亚里士多德全集</a:t>
            </a:r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0030101010101" pitchFamily="49" charset="-122"/>
                <a:ea typeface="楷体_GB2312" panose="02010600030101010101" pitchFamily="49" charset="-122"/>
              </a:rPr>
              <a:t>》</a:t>
            </a: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0030101010101" pitchFamily="49" charset="-122"/>
                <a:ea typeface="楷体_GB2312" panose="02010600030101010101" pitchFamily="49" charset="-122"/>
              </a:rPr>
              <a:t>之</a:t>
            </a:r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0030101010101" pitchFamily="49" charset="-122"/>
                <a:ea typeface="楷体_GB2312" panose="02010600030101010101" pitchFamily="49" charset="-122"/>
              </a:rPr>
              <a:t>《</a:t>
            </a: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0030101010101" pitchFamily="49" charset="-122"/>
                <a:ea typeface="楷体_GB2312" panose="02010600030101010101" pitchFamily="49" charset="-122"/>
              </a:rPr>
              <a:t>尼各马科伦理学</a:t>
            </a:r>
            <a:r>
              <a:rPr lang="en-US" altLang="zh-CN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0030101010101" pitchFamily="49" charset="-122"/>
                <a:ea typeface="楷体_GB2312" panose="02010600030101010101" pitchFamily="49" charset="-122"/>
              </a:rPr>
              <a:t>》</a:t>
            </a:r>
            <a:r>
              <a:rPr lang="zh-CN" altLang="en-US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anose="02010600030101010101" pitchFamily="49" charset="-122"/>
                <a:ea typeface="楷体_GB2312" panose="02010600030101010101" pitchFamily="49" charset="-122"/>
              </a:rPr>
              <a:t>第三卷</a:t>
            </a:r>
            <a:endParaRPr lang="zh-CN" altLang="en-US" b="1" dirty="0">
              <a:effectLst>
                <a:outerShdw blurRad="38100" dist="38100" dir="2700000">
                  <a:srgbClr val="C0C0C0"/>
                </a:outerShdw>
              </a:effectLst>
              <a:latin typeface="楷体_GB2312" panose="02010600030101010101" pitchFamily="49" charset="-122"/>
              <a:ea typeface="楷体_GB2312" panose="02010600030101010101" pitchFamily="49" charset="-122"/>
            </a:endParaRPr>
          </a:p>
          <a:p>
            <a:pPr lvl="0" indent="0" algn="r">
              <a:lnSpc>
                <a:spcPct val="110000"/>
              </a:lnSpc>
              <a:spcBef>
                <a:spcPct val="10000"/>
              </a:spcBef>
            </a:pPr>
            <a:endParaRPr lang="zh-CN" altLang="en-US" b="1" dirty="0">
              <a:effectLst>
                <a:outerShdw blurRad="38100" dist="38100" dir="2700000">
                  <a:srgbClr val="C0C0C0"/>
                </a:outerShdw>
              </a:effectLst>
              <a:latin typeface="楷体_GB2312" panose="02010600030101010101" pitchFamily="49" charset="-122"/>
              <a:ea typeface="楷体_GB2312" panose="02010600030101010101" pitchFamily="49" charset="-122"/>
            </a:endParaRPr>
          </a:p>
          <a:p>
            <a:pPr lvl="0" indent="0">
              <a:lnSpc>
                <a:spcPct val="110000"/>
              </a:lnSpc>
              <a:spcBef>
                <a:spcPct val="10000"/>
              </a:spcBef>
            </a:pPr>
            <a:r>
              <a:rPr lang="zh-CN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      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给历史教学的启示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价值引领不能仅只囿于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理想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，而是还应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行动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有具体指导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。遗憾的是，现在课堂在落实所谓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情感、态度与价值观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目标，就多为同质化的空洞说教。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帕斯卡尔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思想录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：“</a:t>
            </a:r>
            <a:r>
              <a:rPr lang="zh-CN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偏见导致错误——最可哀的事就是看到人人都只考虑手段而不顾目的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。”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孔德：“认识你自己，就是认识历史。”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>
              <a:lnSpc>
                <a:spcPct val="110000"/>
              </a:lnSpc>
              <a:spcBef>
                <a:spcPct val="10000"/>
              </a:spcBef>
            </a:pP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认识历史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认识自己，角度愈多，偏见愈少！但对多种角度，不可平均看待，不可湮没核心角度。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p>
            <a:pPr marL="0" marR="0" lvl="0" indent="0" algn="l" defTabSz="12185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933450" y="934085"/>
            <a:ext cx="10707370" cy="5212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1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1"/>
              </a:buBlip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6130" indent="-2273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Blip>
                <a:blip r:embed="rId1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0030101010101" pitchFamily="49" charset="-122"/>
                <a:ea typeface="楷体_GB2312" panose="0201060003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赵亚夫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认为:《历史与社会》中的历史不是为了强化学养的闲学，也不是针对个体的兴趣需要；它不是德育的助产婆，更不是政治的附庸；它拒绝死记硬背、反对灌输和不经思考的接受，同时，它也不充当思维训练的工具。它强调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向学生渗透有历史性的思考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，相信有用的历史就是依然活着的过去，所以活着的人能够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通过历史将过去、现在与未来联系起来，以便思考和理解更为整体的、有意义的人、事和社会现象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，并从中成熟“人之所以为人”的意念、上升个体的社会觉悟。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012825" y="1266825"/>
            <a:ext cx="10787063" cy="4506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lvl="0" indent="0">
              <a:spcBef>
                <a:spcPct val="10000"/>
              </a:spcBef>
            </a:pPr>
            <a:r>
              <a:rPr lang="zh-CN" altLang="en-US" sz="3000" b="1" dirty="0">
                <a:solidFill>
                  <a:srgbClr val="3BFF3B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某历史教师提交了他</a:t>
            </a:r>
            <a:r>
              <a:rPr lang="zh-CN" altLang="en-US" sz="2400" b="1" dirty="0"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最满意</a:t>
            </a:r>
            <a:r>
              <a:rPr lang="zh-CN" altLang="en-US" sz="2400" b="1" dirty="0"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的课堂改革</a:t>
            </a:r>
            <a:r>
              <a:rPr lang="zh-CN" altLang="en-US" sz="2400" b="1" dirty="0"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成果</a:t>
            </a:r>
            <a:r>
              <a:rPr lang="zh-CN" altLang="en-US" sz="2400" b="1" dirty="0"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假如你是希特勒，二战怎么打？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。根本无人格和责任担当可言。摘录其片段：</a:t>
            </a:r>
            <a:r>
              <a:rPr lang="zh-CN" altLang="en-US" sz="2400" b="1" dirty="0">
                <a:latin typeface="楷体_GB2312" panose="02010600030101010101" pitchFamily="49" charset="-122"/>
                <a:ea typeface="楷体_GB2312" panose="02010600030101010101" pitchFamily="49" charset="-122"/>
              </a:rPr>
              <a:t>　　</a:t>
            </a:r>
            <a:endParaRPr lang="zh-CN" altLang="en-US" sz="2400" b="1" dirty="0">
              <a:latin typeface="楷体_GB2312" panose="02010600030101010101" pitchFamily="49" charset="-122"/>
              <a:ea typeface="楷体_GB2312" panose="02010600030101010101" pitchFamily="49" charset="-122"/>
            </a:endParaRPr>
          </a:p>
          <a:p>
            <a:pPr lvl="0" indent="0">
              <a:lnSpc>
                <a:spcPct val="105000"/>
              </a:lnSpc>
              <a:spcBef>
                <a:spcPct val="15000"/>
              </a:spcBef>
            </a:pPr>
            <a:r>
              <a:rPr lang="zh-CN" altLang="en-US" sz="2400" b="1" dirty="0">
                <a:latin typeface="楷体_GB2312" panose="02010600030101010101" pitchFamily="49" charset="-122"/>
                <a:ea typeface="楷体_GB2312" panose="02010600030101010101" pitchFamily="49" charset="-122"/>
              </a:rPr>
              <a:t>     在十多年的教学生涯中，我最满意的教学片断就是讲述第二次世界大战</a:t>
            </a:r>
            <a:r>
              <a:rPr lang="zh-CN" altLang="en-US" sz="2400" b="1" dirty="0">
                <a:ea typeface="楷体_GB2312" panose="02010600030101010101" pitchFamily="49" charset="-122"/>
              </a:rPr>
              <a:t>“</a:t>
            </a:r>
            <a:r>
              <a:rPr lang="zh-CN" altLang="en-US" sz="2400" b="1" dirty="0">
                <a:latin typeface="楷体_GB2312" panose="02010600030101010101" pitchFamily="49" charset="-122"/>
                <a:ea typeface="楷体_GB2312" panose="02010600030101010101" pitchFamily="49" charset="-122"/>
              </a:rPr>
              <a:t>欧洲战场</a:t>
            </a:r>
            <a:r>
              <a:rPr lang="zh-CN" altLang="en-US" sz="2400" b="1" dirty="0">
                <a:ea typeface="楷体_GB2312" panose="02010600030101010101" pitchFamily="49" charset="-122"/>
              </a:rPr>
              <a:t>”</a:t>
            </a:r>
            <a:r>
              <a:rPr lang="zh-CN" altLang="en-US" sz="2400" b="1" dirty="0">
                <a:latin typeface="楷体_GB2312" panose="02010600030101010101" pitchFamily="49" charset="-122"/>
                <a:ea typeface="楷体_GB2312" panose="02010600030101010101" pitchFamily="49" charset="-122"/>
              </a:rPr>
              <a:t>时的一幕。讲解战争过程头绪多，非常复杂，时间、地名、人物、事件</a:t>
            </a:r>
            <a:r>
              <a:rPr lang="en-US" altLang="zh-CN" sz="2400" b="1" dirty="0">
                <a:ea typeface="楷体_GB2312" panose="02010600030101010101" pitchFamily="49" charset="-122"/>
              </a:rPr>
              <a:t>……</a:t>
            </a:r>
            <a:r>
              <a:rPr lang="zh-CN" altLang="en-US" sz="2400" b="1" dirty="0">
                <a:latin typeface="楷体_GB2312" panose="02010600030101010101" pitchFamily="49" charset="-122"/>
                <a:ea typeface="楷体_GB2312" panose="02010600030101010101" pitchFamily="49" charset="-122"/>
              </a:rPr>
              <a:t>所有这些记忆起来令人头疼。于是，为了能生动形象地再现史实，我把欧洲地图的轮廓画出来，把德国、意大利涂成红色，把其他国家涂成蓝色；在讲述德国的进攻时，德国每占领一个国家就把该国改涂成红色。然后，用生动的语言表述德国的进攻计划和路线，还时不时地让同学做参谋替希特勒出谋划策，再配上形象的地图和图片，不知不觉中一场战争</a:t>
            </a:r>
            <a:r>
              <a:rPr lang="zh-CN" altLang="en-US" sz="2400" b="1" dirty="0">
                <a:ea typeface="楷体_GB2312" panose="02010600030101010101" pitchFamily="49" charset="-122"/>
              </a:rPr>
              <a:t>“</a:t>
            </a:r>
            <a:r>
              <a:rPr lang="zh-CN" altLang="en-US" sz="2400" b="1" dirty="0">
                <a:latin typeface="楷体_GB2312" panose="02010600030101010101" pitchFamily="49" charset="-122"/>
                <a:ea typeface="楷体_GB2312" panose="02010600030101010101" pitchFamily="49" charset="-122"/>
              </a:rPr>
              <a:t>打</a:t>
            </a:r>
            <a:r>
              <a:rPr lang="zh-CN" altLang="en-US" sz="2400" b="1" dirty="0">
                <a:ea typeface="楷体_GB2312" panose="02010600030101010101" pitchFamily="49" charset="-122"/>
              </a:rPr>
              <a:t>”</a:t>
            </a:r>
            <a:r>
              <a:rPr lang="zh-CN" altLang="en-US" sz="2400" b="1" dirty="0">
                <a:latin typeface="楷体_GB2312" panose="02010600030101010101" pitchFamily="49" charset="-122"/>
                <a:ea typeface="楷体_GB2312" panose="02010600030101010101" pitchFamily="49" charset="-122"/>
              </a:rPr>
              <a:t>了半个小时，欧洲变成了一片红色的火海。在这个过程中，每个学生都兴致盎然。</a:t>
            </a:r>
            <a:endParaRPr lang="zh-CN" altLang="en-US" sz="2400" b="1" dirty="0">
              <a:latin typeface="楷体_GB2312" panose="02010600030101010101" pitchFamily="49" charset="-122"/>
              <a:ea typeface="楷体_GB2312" panose="02010600030101010101" pitchFamily="49" charset="-122"/>
            </a:endParaRPr>
          </a:p>
          <a:p>
            <a:pPr lvl="0" indent="0">
              <a:spcBef>
                <a:spcPct val="10000"/>
              </a:spcBef>
            </a:pPr>
            <a:r>
              <a:rPr lang="zh-CN" altLang="en-US" sz="2800" b="1" dirty="0">
                <a:solidFill>
                  <a:srgbClr val="3BFF3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3BFF3B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file"/>
              </a:rPr>
              <a:t>齐健教授就此专门撰文指出：历史教师不是</a:t>
            </a:r>
            <a:r>
              <a:rPr lang="zh-CN" altLang="en-US" sz="2400" b="1" dirty="0">
                <a:solidFill>
                  <a:srgbClr val="3BFF3B"/>
                </a:solidFill>
                <a:ea typeface="黑体" panose="02010609060101010101" pitchFamily="49" charset="-122"/>
                <a:hlinkClick r:id="rId1" action="ppaction://hlinkfile"/>
              </a:rPr>
              <a:t>“</a:t>
            </a:r>
            <a:r>
              <a:rPr lang="zh-CN" altLang="en-US" sz="2400" b="1" dirty="0">
                <a:solidFill>
                  <a:srgbClr val="3BFF3B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file"/>
              </a:rPr>
              <a:t>技术工人</a:t>
            </a:r>
            <a:r>
              <a:rPr lang="zh-CN" altLang="en-US" sz="2400" b="1" dirty="0">
                <a:solidFill>
                  <a:srgbClr val="3BFF3B"/>
                </a:solidFill>
                <a:ea typeface="黑体" panose="02010609060101010101" pitchFamily="49" charset="-122"/>
                <a:hlinkClick r:id="rId1" action="ppaction://hlinkfile"/>
              </a:rPr>
              <a:t>”</a:t>
            </a:r>
            <a:r>
              <a:rPr lang="zh-CN" altLang="en-US" sz="2400" b="1" dirty="0">
                <a:solidFill>
                  <a:srgbClr val="3BFF3B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1" action="ppaction://hlinkfile"/>
              </a:rPr>
              <a:t>。</a:t>
            </a:r>
            <a:endParaRPr lang="zh-CN" altLang="en-US" sz="2400" b="1" dirty="0">
              <a:solidFill>
                <a:srgbClr val="3BFF3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6713" y="423863"/>
            <a:ext cx="7294563" cy="51911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fontAlgn="auto" hangingPunct="1">
              <a:spcBef>
                <a:spcPct val="10000"/>
              </a:spcBef>
              <a:defRPr/>
            </a:pPr>
            <a:r>
              <a:rPr lang="en-US" altLang="zh-CN" sz="2800" b="1" strike="noStrike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【</a:t>
            </a:r>
            <a:r>
              <a:rPr lang="zh-CN" altLang="en-US" sz="2800" b="1" strike="noStrike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丧失上位价值观的历史课堂教学典型案例</a:t>
            </a:r>
            <a:r>
              <a:rPr lang="en-US" altLang="zh-CN" sz="2800" b="1" strike="noStrike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】</a:t>
            </a:r>
            <a:endParaRPr lang="en-US" altLang="zh-CN" sz="2800" b="1" strike="noStrike" noProof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p>
            <a:pPr marL="0" marR="0" lvl="0" indent="0" algn="l" defTabSz="1218565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>
    <p:blinds dir="vert"/>
  </p:transition>
</p:sld>
</file>

<file path=ppt/tags/tag1.xml><?xml version="1.0" encoding="utf-8"?>
<p:tagLst xmlns:p="http://schemas.openxmlformats.org/presentationml/2006/main">
  <p:tag name="MH" val="20150923153100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50923153100"/>
  <p:tag name="MH_LIBRARY" val="GRAPHIC"/>
  <p:tag name="MH_TYPE" val="Desc"/>
  <p:tag name="MH_ORDER" val="1"/>
</p:tagLst>
</file>

<file path=ppt/tags/tag11.xml><?xml version="1.0" encoding="utf-8"?>
<p:tagLst xmlns:p="http://schemas.openxmlformats.org/presentationml/2006/main">
  <p:tag name="MH" val="20150923153100"/>
  <p:tag name="MH_LIBRARY" val="GRAPHIC"/>
  <p:tag name="MH_TYPE" val="Other"/>
  <p:tag name="MH_ORDER" val="2"/>
</p:tagLst>
</file>

<file path=ppt/tags/tag12.xml><?xml version="1.0" encoding="utf-8"?>
<p:tagLst xmlns:p="http://schemas.openxmlformats.org/presentationml/2006/main">
  <p:tag name="MH" val="20150923154605"/>
  <p:tag name="MH_LIBRARY" val="GRAPHIC"/>
  <p:tag name="MH_ORDER" val="任意多边形 65"/>
</p:tagLst>
</file>

<file path=ppt/tags/tag13.xml><?xml version="1.0" encoding="utf-8"?>
<p:tagLst xmlns:p="http://schemas.openxmlformats.org/presentationml/2006/main">
  <p:tag name="MH" val="20150923154605"/>
  <p:tag name="MH_LIBRARY" val="GRAPHIC"/>
  <p:tag name="MH_ORDER" val="Freeform 5"/>
</p:tagLst>
</file>

<file path=ppt/tags/tag14.xml><?xml version="1.0" encoding="utf-8"?>
<p:tagLst xmlns:p="http://schemas.openxmlformats.org/presentationml/2006/main">
  <p:tag name="MH" val="20150923154605"/>
  <p:tag name="MH_LIBRARY" val="GRAPHIC"/>
  <p:tag name="MH_ORDER" val="Freeform 351"/>
</p:tagLst>
</file>

<file path=ppt/tags/tag15.xml><?xml version="1.0" encoding="utf-8"?>
<p:tagLst xmlns:p="http://schemas.openxmlformats.org/presentationml/2006/main">
  <p:tag name="MH" val="20150923154605"/>
  <p:tag name="MH_LIBRARY" val="GRAPHIC"/>
  <p:tag name="MH_ORDER" val="Freeform 1082"/>
</p:tagLst>
</file>

<file path=ppt/tags/tag16.xml><?xml version="1.0" encoding="utf-8"?>
<p:tagLst xmlns:p="http://schemas.openxmlformats.org/presentationml/2006/main">
  <p:tag name="MH" val="20150923154605"/>
  <p:tag name="MH_LIBRARY" val="GRAPHIC"/>
  <p:tag name="MH_ORDER" val="Freeform 1120"/>
</p:tagLst>
</file>

<file path=ppt/tags/tag17.xml><?xml version="1.0" encoding="utf-8"?>
<p:tagLst xmlns:p="http://schemas.openxmlformats.org/presentationml/2006/main">
  <p:tag name="MH" val="20150923154605"/>
  <p:tag name="MH_LIBRARY" val="GRAPHIC"/>
  <p:tag name="MH_ORDER" val="任意多边形 29"/>
</p:tagLst>
</file>

<file path=ppt/tags/tag18.xml><?xml version="1.0" encoding="utf-8"?>
<p:tagLst xmlns:p="http://schemas.openxmlformats.org/presentationml/2006/main">
  <p:tag name="MH" val="20150923152304"/>
  <p:tag name="MH_LIBRARY" val="GRAPHIC"/>
  <p:tag name="MH_ORDER" val="文本框 24"/>
  <p:tag name="KSO_WM_TAG_VERSION" val="1.0"/>
  <p:tag name="KSO_WM_BEAUTIFY_FLAG" val="#wm#"/>
  <p:tag name="KSO_WM_UNIT_TYPE" val="i"/>
  <p:tag name="KSO_WM_UNIT_ID" val="custom160105_12*i*0"/>
  <p:tag name="KSO_WM_TEMPLATE_CATEGORY" val="custom"/>
  <p:tag name="KSO_WM_TEMPLATE_INDEX" val="160105"/>
  <p:tag name="KSO_WM_UNIT_INDEX" val="0"/>
</p:tagLst>
</file>

<file path=ppt/tags/tag19.xml><?xml version="1.0" encoding="utf-8"?>
<p:tagLst xmlns:p="http://schemas.openxmlformats.org/presentationml/2006/main">
  <p:tag name="MH" val="20150923152304"/>
  <p:tag name="MH_LIBRARY" val="GRAPHIC"/>
  <p:tag name="MH_ORDER" val="文本框 25"/>
  <p:tag name="KSO_WM_TAG_VERSION" val="1.0"/>
  <p:tag name="KSO_WM_BEAUTIFY_FLAG" val="#wm#"/>
  <p:tag name="KSO_WM_UNIT_TYPE" val="i"/>
  <p:tag name="KSO_WM_UNIT_ID" val="custom160105_12*i*1"/>
  <p:tag name="KSO_WM_TEMPLATE_CATEGORY" val="custom"/>
  <p:tag name="KSO_WM_TEMPLATE_INDEX" val="160105"/>
  <p:tag name="KSO_WM_UNIT_INDEX" val="1"/>
</p:tagLst>
</file>

<file path=ppt/tags/tag2.xml><?xml version="1.0" encoding="utf-8"?>
<p:tagLst xmlns:p="http://schemas.openxmlformats.org/presentationml/2006/main">
  <p:tag name="MH" val="20150923153100"/>
  <p:tag name="MH_LIBRARY" val="GRAPHIC"/>
  <p:tag name="MH_TYPE" val="Desc"/>
  <p:tag name="MH_ORDER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5"/>
  <p:tag name="KSO_WM_UNIT_ID" val="custom160105_12*e*1"/>
  <p:tag name="KSO_WM_UNIT_TYPE" val="e"/>
  <p:tag name="KSO_WM_UNIT_INDEX" val="1"/>
  <p:tag name="KSO_WM_UNIT_CLEAR" val="1"/>
  <p:tag name="KSO_WM_UNIT_LAYERLEVEL" val="1"/>
  <p:tag name="KSO_WM_UNIT_VALUE" val="1"/>
  <p:tag name="KSO_WM_UNIT_HIGHLIGHT" val="0"/>
  <p:tag name="KSO_WM_UNIT_COMPATIBLE" val="0"/>
  <p:tag name="KSO_WM_UNIT_BIND_DECORATION_IDS" val="custom160105_12*i*0"/>
  <p:tag name="KSO_WM_UNIT_PRESET_TEXT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5_12*i*3"/>
  <p:tag name="KSO_WM_TEMPLATE_CATEGORY" val="custom"/>
  <p:tag name="KSO_WM_TEMPLATE_INDEX" val="160105"/>
  <p:tag name="KSO_WM_UNIT_INDEX" val="3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5"/>
  <p:tag name="KSO_WM_UNIT_ID" val="custom160105_12*a*1"/>
  <p:tag name="KSO_WM_UNIT_TYPE" val="a"/>
  <p:tag name="KSO_WM_UNIT_INDEX" val="1"/>
  <p:tag name="KSO_WM_UNIT_CLEAR" val="1"/>
  <p:tag name="KSO_WM_UNIT_LAYERLEVEL" val="1"/>
  <p:tag name="KSO_WM_UNIT_VALUE" val="54"/>
  <p:tag name="KSO_WM_UNIT_ISCONTENTSTITLE" val="0"/>
  <p:tag name="KSO_WM_UNIT_HIGHLIGHT" val="0"/>
  <p:tag name="KSO_WM_UNIT_COMPATIBLE" val="0"/>
  <p:tag name="KSO_WM_UNIT_PRESET_TEXT_INDEX" val="3"/>
  <p:tag name="KSO_WM_UNIT_PRESET_TEXT_LEN" val="35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5"/>
  <p:tag name="KSO_WM_UNIT_ID" val="custom160105_12*b*1"/>
  <p:tag name="KSO_WM_UNIT_TYPE" val="b"/>
  <p:tag name="KSO_WM_UNIT_INDEX" val="1"/>
  <p:tag name="KSO_WM_UNIT_CLEAR" val="1"/>
  <p:tag name="KSO_WM_UNIT_LAYERLEVEL" val="1"/>
  <p:tag name="KSO_WM_UNIT_VALUE" val="5"/>
  <p:tag name="KSO_WM_UNIT_ISCONTENTSTITLE" val="0"/>
  <p:tag name="KSO_WM_UNIT_HIGHLIGHT" val="0"/>
  <p:tag name="KSO_WM_UNIT_COMPATIBLE" val="1"/>
  <p:tag name="KSO_WM_UNIT_PRESET_TEXT" val="PART ONE"/>
</p:tagLst>
</file>

<file path=ppt/tags/tag24.xml><?xml version="1.0" encoding="utf-8"?>
<p:tagLst xmlns:p="http://schemas.openxmlformats.org/presentationml/2006/main">
  <p:tag name="MH" val="20150923152304"/>
  <p:tag name="MH_LIBRARY" val="GRAPHIC"/>
  <p:tag name="KSO_WM_TEMPLATE_CATEGORY" val="custom"/>
  <p:tag name="KSO_WM_TEMPLATE_INDEX" val="160105"/>
  <p:tag name="KSO_WM_TAG_VERSION" val="1.0"/>
  <p:tag name="KSO_WM_SLIDE_ID" val="custom160105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25.xml><?xml version="1.0" encoding="utf-8"?>
<p:tagLst xmlns:p="http://schemas.openxmlformats.org/presentationml/2006/main">
  <p:tag name="KSO_WM_TEMPLATE_CATEGORY" val="custom"/>
  <p:tag name="KSO_WM_TEMPLATE_INDEX" val="160105"/>
</p:tagLst>
</file>

<file path=ppt/tags/tag26.xml><?xml version="1.0" encoding="utf-8"?>
<p:tagLst xmlns:p="http://schemas.openxmlformats.org/presentationml/2006/main">
  <p:tag name="KSO_WM_TEMPLATE_CATEGORY" val="custom"/>
  <p:tag name="KSO_WM_TEMPLATE_INDEX" val="160105"/>
</p:tagLst>
</file>

<file path=ppt/tags/tag27.xml><?xml version="1.0" encoding="utf-8"?>
<p:tagLst xmlns:p="http://schemas.openxmlformats.org/presentationml/2006/main">
  <p:tag name="KSO_WM_TEMPLATE_CATEGORY" val="custom"/>
  <p:tag name="KSO_WM_TEMPLATE_INDEX" val="160105"/>
</p:tagLst>
</file>

<file path=ppt/tags/tag28.xml><?xml version="1.0" encoding="utf-8"?>
<p:tagLst xmlns:p="http://schemas.openxmlformats.org/presentationml/2006/main">
  <p:tag name="KSO_WM_TEMPLATE_CATEGORY" val="custom"/>
  <p:tag name="KSO_WM_TEMPLATE_INDEX" val="160105"/>
</p:tagLst>
</file>

<file path=ppt/tags/tag29.xml><?xml version="1.0" encoding="utf-8"?>
<p:tagLst xmlns:p="http://schemas.openxmlformats.org/presentationml/2006/main">
  <p:tag name="KSO_WM_TEMPLATE_CATEGORY" val="custom"/>
  <p:tag name="KSO_WM_TEMPLATE_INDEX" val="160105"/>
</p:tagLst>
</file>

<file path=ppt/tags/tag3.xml><?xml version="1.0" encoding="utf-8"?>
<p:tagLst xmlns:p="http://schemas.openxmlformats.org/presentationml/2006/main">
  <p:tag name="MH" val="20150923153100"/>
  <p:tag name="MH_LIBRARY" val="GRAPHIC"/>
  <p:tag name="MH_TYPE" val="Other"/>
  <p:tag name="MH_ORDER" val="2"/>
</p:tagLst>
</file>

<file path=ppt/tags/tag30.xml><?xml version="1.0" encoding="utf-8"?>
<p:tagLst xmlns:p="http://schemas.openxmlformats.org/presentationml/2006/main">
  <p:tag name="KSO_WM_TEMPLATE_CATEGORY" val="custom"/>
  <p:tag name="KSO_WM_TEMPLATE_INDEX" val="160105"/>
</p:tagLst>
</file>

<file path=ppt/tags/tag31.xml><?xml version="1.0" encoding="utf-8"?>
<p:tagLst xmlns:p="http://schemas.openxmlformats.org/presentationml/2006/main">
  <p:tag name="KSO_WM_TEMPLATE_CATEGORY" val="custom"/>
  <p:tag name="KSO_WM_TEMPLATE_INDEX" val="160105"/>
</p:tagLst>
</file>

<file path=ppt/tags/tag32.xml><?xml version="1.0" encoding="utf-8"?>
<p:tagLst xmlns:p="http://schemas.openxmlformats.org/presentationml/2006/main">
  <p:tag name="KSO_WM_TEMPLATE_CATEGORY" val="custom"/>
  <p:tag name="KSO_WM_TEMPLATE_INDEX" val="160105"/>
</p:tagLst>
</file>

<file path=ppt/tags/tag33.xml><?xml version="1.0" encoding="utf-8"?>
<p:tagLst xmlns:p="http://schemas.openxmlformats.org/presentationml/2006/main">
  <p:tag name="KSO_WM_TEMPLATE_CATEGORY" val="custom"/>
  <p:tag name="KSO_WM_TEMPLATE_INDEX" val="160105"/>
</p:tagLst>
</file>

<file path=ppt/tags/tag34.xml><?xml version="1.0" encoding="utf-8"?>
<p:tagLst xmlns:p="http://schemas.openxmlformats.org/presentationml/2006/main">
  <p:tag name="KSO_WM_TEMPLATE_CATEGORY" val="custom"/>
  <p:tag name="KSO_WM_TEMPLATE_INDEX" val="160105"/>
</p:tagLst>
</file>

<file path=ppt/tags/tag35.xml><?xml version="1.0" encoding="utf-8"?>
<p:tagLst xmlns:p="http://schemas.openxmlformats.org/presentationml/2006/main">
  <p:tag name="MH" val="20150923152304"/>
  <p:tag name="MH_LIBRARY" val="GRAPHIC"/>
  <p:tag name="MH_ORDER" val="文本框 24"/>
  <p:tag name="KSO_WM_TAG_VERSION" val="1.0"/>
  <p:tag name="KSO_WM_BEAUTIFY_FLAG" val="#wm#"/>
  <p:tag name="KSO_WM_UNIT_TYPE" val="i"/>
  <p:tag name="KSO_WM_UNIT_ID" val="custom160105_12*i*0"/>
  <p:tag name="KSO_WM_TEMPLATE_CATEGORY" val="custom"/>
  <p:tag name="KSO_WM_TEMPLATE_INDEX" val="160105"/>
  <p:tag name="KSO_WM_UNIT_INDEX" val="0"/>
</p:tagLst>
</file>

<file path=ppt/tags/tag36.xml><?xml version="1.0" encoding="utf-8"?>
<p:tagLst xmlns:p="http://schemas.openxmlformats.org/presentationml/2006/main">
  <p:tag name="MH" val="20150923152304"/>
  <p:tag name="MH_LIBRARY" val="GRAPHIC"/>
  <p:tag name="MH_ORDER" val="文本框 25"/>
  <p:tag name="KSO_WM_TAG_VERSION" val="1.0"/>
  <p:tag name="KSO_WM_BEAUTIFY_FLAG" val="#wm#"/>
  <p:tag name="KSO_WM_UNIT_TYPE" val="i"/>
  <p:tag name="KSO_WM_UNIT_ID" val="custom160105_12*i*1"/>
  <p:tag name="KSO_WM_TEMPLATE_CATEGORY" val="custom"/>
  <p:tag name="KSO_WM_TEMPLATE_INDEX" val="160105"/>
  <p:tag name="KSO_WM_UNIT_INDEX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5"/>
  <p:tag name="KSO_WM_UNIT_ID" val="custom160105_12*e*1"/>
  <p:tag name="KSO_WM_UNIT_TYPE" val="e"/>
  <p:tag name="KSO_WM_UNIT_INDEX" val="1"/>
  <p:tag name="KSO_WM_UNIT_CLEAR" val="1"/>
  <p:tag name="KSO_WM_UNIT_LAYERLEVEL" val="1"/>
  <p:tag name="KSO_WM_UNIT_VALUE" val="1"/>
  <p:tag name="KSO_WM_UNIT_HIGHLIGHT" val="0"/>
  <p:tag name="KSO_WM_UNIT_COMPATIBLE" val="0"/>
  <p:tag name="KSO_WM_UNIT_BIND_DECORATION_IDS" val="custom160105_12*i*0"/>
  <p:tag name="KSO_WM_UNIT_PRESET_TEXT" val="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5_12*i*3"/>
  <p:tag name="KSO_WM_TEMPLATE_CATEGORY" val="custom"/>
  <p:tag name="KSO_WM_TEMPLATE_INDEX" val="160105"/>
  <p:tag name="KSO_WM_UNIT_INDEX" val="3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5"/>
  <p:tag name="KSO_WM_UNIT_ID" val="custom160105_12*a*1"/>
  <p:tag name="KSO_WM_UNIT_TYPE" val="a"/>
  <p:tag name="KSO_WM_UNIT_INDEX" val="1"/>
  <p:tag name="KSO_WM_UNIT_CLEAR" val="1"/>
  <p:tag name="KSO_WM_UNIT_LAYERLEVEL" val="1"/>
  <p:tag name="KSO_WM_UNIT_VALUE" val="54"/>
  <p:tag name="KSO_WM_UNIT_ISCONTENTSTITLE" val="0"/>
  <p:tag name="KSO_WM_UNIT_HIGHLIGHT" val="0"/>
  <p:tag name="KSO_WM_UNIT_COMPATIBLE" val="0"/>
  <p:tag name="KSO_WM_UNIT_PRESET_TEXT_INDEX" val="3"/>
  <p:tag name="KSO_WM_UNIT_PRESET_TEXT_LEN" val="35"/>
</p:tagLst>
</file>

<file path=ppt/tags/tag4.xml><?xml version="1.0" encoding="utf-8"?>
<p:tagLst xmlns:p="http://schemas.openxmlformats.org/presentationml/2006/main">
  <p:tag name="MH" val="20150923152304"/>
  <p:tag name="MH_LIBRARY" val="GRAPHIC"/>
  <p:tag name="MH_ORDER" val="Freeform 13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5"/>
  <p:tag name="KSO_WM_UNIT_ID" val="custom160105_12*b*1"/>
  <p:tag name="KSO_WM_UNIT_TYPE" val="b"/>
  <p:tag name="KSO_WM_UNIT_INDEX" val="1"/>
  <p:tag name="KSO_WM_UNIT_CLEAR" val="1"/>
  <p:tag name="KSO_WM_UNIT_LAYERLEVEL" val="1"/>
  <p:tag name="KSO_WM_UNIT_VALUE" val="5"/>
  <p:tag name="KSO_WM_UNIT_ISCONTENTSTITLE" val="0"/>
  <p:tag name="KSO_WM_UNIT_HIGHLIGHT" val="0"/>
  <p:tag name="KSO_WM_UNIT_COMPATIBLE" val="1"/>
  <p:tag name="KSO_WM_UNIT_PRESET_TEXT" val="PART ONE"/>
</p:tagLst>
</file>

<file path=ppt/tags/tag41.xml><?xml version="1.0" encoding="utf-8"?>
<p:tagLst xmlns:p="http://schemas.openxmlformats.org/presentationml/2006/main">
  <p:tag name="MH" val="20150923152304"/>
  <p:tag name="MH_LIBRARY" val="GRAPHIC"/>
  <p:tag name="KSO_WM_TEMPLATE_CATEGORY" val="custom"/>
  <p:tag name="KSO_WM_TEMPLATE_INDEX" val="160105"/>
  <p:tag name="KSO_WM_TAG_VERSION" val="1.0"/>
  <p:tag name="KSO_WM_SLIDE_ID" val="custom160105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5.xml><?xml version="1.0" encoding="utf-8"?>
<p:tagLst xmlns:p="http://schemas.openxmlformats.org/presentationml/2006/main">
  <p:tag name="MH" val="20150923152304"/>
  <p:tag name="MH_LIBRARY" val="GRAPHIC"/>
  <p:tag name="MH_ORDER" val="Freeform 13"/>
</p:tagLst>
</file>

<file path=ppt/tags/tag6.xml><?xml version="1.0" encoding="utf-8"?>
<p:tagLst xmlns:p="http://schemas.openxmlformats.org/presentationml/2006/main">
  <p:tag name="MH" val="20150923153100"/>
  <p:tag name="MH_LIBRARY" val="GRAPHIC"/>
  <p:tag name="MH_TYPE" val="Other"/>
  <p:tag name="MH_ORDER" val="1"/>
</p:tagLst>
</file>

<file path=ppt/tags/tag7.xml><?xml version="1.0" encoding="utf-8"?>
<p:tagLst xmlns:p="http://schemas.openxmlformats.org/presentationml/2006/main">
  <p:tag name="MH" val="20150923153100"/>
  <p:tag name="MH_LIBRARY" val="GRAPHIC"/>
  <p:tag name="MH_TYPE" val="Desc"/>
  <p:tag name="MH_ORDER" val="1"/>
</p:tagLst>
</file>

<file path=ppt/tags/tag8.xml><?xml version="1.0" encoding="utf-8"?>
<p:tagLst xmlns:p="http://schemas.openxmlformats.org/presentationml/2006/main">
  <p:tag name="MH" val="20150923153100"/>
  <p:tag name="MH_LIBRARY" val="GRAPHIC"/>
  <p:tag name="MH_TYPE" val="Other"/>
  <p:tag name="MH_ORDER" val="2"/>
</p:tagLst>
</file>

<file path=ppt/tags/tag9.xml><?xml version="1.0" encoding="utf-8"?>
<p:tagLst xmlns:p="http://schemas.openxmlformats.org/presentationml/2006/main">
  <p:tag name="MH" val="201509231531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1_A000120140530A99PPBG">
  <a:themeElements>
    <a:clrScheme name="自定义 669">
      <a:dk1>
        <a:srgbClr val="636363"/>
      </a:dk1>
      <a:lt1>
        <a:srgbClr val="FFFFFF"/>
      </a:lt1>
      <a:dk2>
        <a:srgbClr val="FFFFFF"/>
      </a:dk2>
      <a:lt2>
        <a:srgbClr val="5F5F5F"/>
      </a:lt2>
      <a:accent1>
        <a:srgbClr val="57453C"/>
      </a:accent1>
      <a:accent2>
        <a:srgbClr val="8F6049"/>
      </a:accent2>
      <a:accent3>
        <a:srgbClr val="AD7F23"/>
      </a:accent3>
      <a:accent4>
        <a:srgbClr val="AA4526"/>
      </a:accent4>
      <a:accent5>
        <a:srgbClr val="AB4379"/>
      </a:accent5>
      <a:accent6>
        <a:srgbClr val="00B050"/>
      </a:accent6>
      <a:hlink>
        <a:srgbClr val="474747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3792</Words>
  <Application>WPS 演示</Application>
  <PresentationFormat>宽屏</PresentationFormat>
  <Paragraphs>176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黑体</vt:lpstr>
      <vt:lpstr>Wingdings 2</vt:lpstr>
      <vt:lpstr>幼圆</vt:lpstr>
      <vt:lpstr>Calibri</vt:lpstr>
      <vt:lpstr>华文隶书</vt:lpstr>
      <vt:lpstr>华文新魏</vt:lpstr>
      <vt:lpstr>Calibri</vt:lpstr>
      <vt:lpstr>汉仪雪君体简</vt:lpstr>
      <vt:lpstr>仿宋</vt:lpstr>
      <vt:lpstr>楷体</vt:lpstr>
      <vt:lpstr>华文细黑</vt:lpstr>
      <vt:lpstr>楷体_GB2312</vt:lpstr>
      <vt:lpstr>Arial</vt:lpstr>
      <vt:lpstr>Times New Roman</vt:lpstr>
      <vt:lpstr>华文仿宋</vt:lpstr>
      <vt:lpstr>新宋体</vt:lpstr>
      <vt:lpstr>Segoe Print</vt:lpstr>
      <vt:lpstr>DFKai-SB</vt:lpstr>
      <vt:lpstr>MingLiU-ExtB</vt:lpstr>
      <vt:lpstr>1_A000120140530A99PPBG</vt:lpstr>
      <vt:lpstr>PowerPoint.Slide.12</vt:lpstr>
      <vt:lpstr>PowerPoint.Slide.12</vt:lpstr>
      <vt:lpstr>PowerPoint 演示文稿</vt:lpstr>
      <vt:lpstr>“历史意识”之解读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任鹏杰：历史教育的目标追求</vt:lpstr>
      <vt:lpstr>PowerPoint 演示文稿</vt:lpstr>
      <vt:lpstr>PowerPoint 演示文稿</vt:lpstr>
      <vt:lpstr>PowerPoint 演示文稿</vt:lpstr>
      <vt:lpstr>“历史意识”之培育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 PC</dc:creator>
  <cp:lastModifiedBy>Dell PC</cp:lastModifiedBy>
  <cp:revision>2</cp:revision>
  <dcterms:created xsi:type="dcterms:W3CDTF">2016-11-23T14:50:00Z</dcterms:created>
  <dcterms:modified xsi:type="dcterms:W3CDTF">2016-11-23T16:39:16Z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